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60" r:id="rId5"/>
    <p:sldId id="263" r:id="rId6"/>
    <p:sldId id="264" r:id="rId7"/>
    <p:sldId id="265" r:id="rId8"/>
    <p:sldId id="267" r:id="rId9"/>
    <p:sldId id="270" r:id="rId10"/>
    <p:sldId id="271" r:id="rId11"/>
    <p:sldId id="272" r:id="rId12"/>
    <p:sldId id="273" r:id="rId13"/>
    <p:sldId id="268" r:id="rId14"/>
    <p:sldId id="274" r:id="rId15"/>
    <p:sldId id="275" r:id="rId16"/>
    <p:sldId id="276" r:id="rId17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426" autoAdjust="0"/>
    <p:restoredTop sz="94660"/>
  </p:normalViewPr>
  <p:slideViewPr>
    <p:cSldViewPr snapToGrid="0">
      <p:cViewPr varScale="1">
        <p:scale>
          <a:sx n="89" d="100"/>
          <a:sy n="89" d="100"/>
        </p:scale>
        <p:origin x="-132" y="-5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microsoft.com/office/2007/relationships/hdphoto" Target="../media/hdphoto1.wdp"/><Relationship Id="rId1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Relationship Id="rId4" Type="http://schemas.openxmlformats.org/officeDocument/2006/relationships/image" Target="../media/image28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microsoft.com/office/2007/relationships/hdphoto" Target="../media/hdphoto1.wdp"/><Relationship Id="rId1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Relationship Id="rId4" Type="http://schemas.openxmlformats.org/officeDocument/2006/relationships/image" Target="../media/image2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1108CD-255A-4A24-8C8B-FA0E57DA49D0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PE"/>
        </a:p>
      </dgm:t>
    </dgm:pt>
    <dgm:pt modelId="{FF37E3A7-5594-4BCC-B09C-030EE5788676}">
      <dgm:prSet phldrT="[Texto]" custT="1"/>
      <dgm:spPr>
        <a:solidFill>
          <a:srgbClr val="FF5050"/>
        </a:solidFill>
      </dgm:spPr>
      <dgm:t>
        <a:bodyPr/>
        <a:lstStyle/>
        <a:p>
          <a:r>
            <a:rPr lang="es-PE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FAMILIA EN ZONAS DE RIESGO INFORMADA QUE REALIZAN PRACTICAS HIGIENICAS SANITARIAS PARA PREVENIR LAS ENFERMEDADES NO TRANSMISIBLES (MENTAL, BUCAL, OCULAR, METALES PESADOS, HIPERTENSION ARTERIAL Y DIABETES MELLITUS) </a:t>
          </a:r>
          <a:endParaRPr lang="es-PE" sz="1600" dirty="0"/>
        </a:p>
      </dgm:t>
    </dgm:pt>
    <dgm:pt modelId="{EB4C23A3-DC7C-40E9-BC48-C51F651F97D0}" type="parTrans" cxnId="{6007D668-485E-4E2A-8100-D52B866885DD}">
      <dgm:prSet/>
      <dgm:spPr/>
      <dgm:t>
        <a:bodyPr/>
        <a:lstStyle/>
        <a:p>
          <a:endParaRPr lang="es-PE" sz="1600"/>
        </a:p>
      </dgm:t>
    </dgm:pt>
    <dgm:pt modelId="{5E9FB6C4-1926-4CA4-A611-1F7D5B0F09AF}" type="sibTrans" cxnId="{6007D668-485E-4E2A-8100-D52B866885DD}">
      <dgm:prSet/>
      <dgm:spPr/>
      <dgm:t>
        <a:bodyPr/>
        <a:lstStyle/>
        <a:p>
          <a:endParaRPr lang="es-PE" sz="1600"/>
        </a:p>
      </dgm:t>
    </dgm:pt>
    <dgm:pt modelId="{504BA422-6904-4245-A3AD-EEBCD7E9E17B}">
      <dgm:prSet phldrT="[Texto]" custT="1"/>
      <dgm:spPr>
        <a:solidFill>
          <a:srgbClr val="0070C0"/>
        </a:solidFill>
      </dgm:spPr>
      <dgm:t>
        <a:bodyPr/>
        <a:lstStyle/>
        <a:p>
          <a:r>
            <a:rPr lang="es-PE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INSTITUCIONES EDUCATIVAS QUE PROMUEVEN PRACTICAS HIGIENICAS SANITARIAS PARA PREVENIR LAS ENFERMEDADES NO TRANSMISIBLES (MENTAL, BUCAL, OCULAR, METALES PESADOS, HIPERTENSION ARTERIAL Y DIABETES MELLITUS)</a:t>
          </a:r>
          <a:endParaRPr lang="es-PE" sz="1600" dirty="0"/>
        </a:p>
      </dgm:t>
    </dgm:pt>
    <dgm:pt modelId="{008F5112-6D31-4D4B-83BB-C59D3453CB89}" type="parTrans" cxnId="{B54FA176-F9F4-4977-BFA6-946D8376D5AA}">
      <dgm:prSet/>
      <dgm:spPr/>
      <dgm:t>
        <a:bodyPr/>
        <a:lstStyle/>
        <a:p>
          <a:endParaRPr lang="es-PE" sz="1600"/>
        </a:p>
      </dgm:t>
    </dgm:pt>
    <dgm:pt modelId="{321B2E6F-5FA0-407A-8895-D54472D8052B}" type="sibTrans" cxnId="{B54FA176-F9F4-4977-BFA6-946D8376D5AA}">
      <dgm:prSet/>
      <dgm:spPr/>
      <dgm:t>
        <a:bodyPr/>
        <a:lstStyle/>
        <a:p>
          <a:endParaRPr lang="es-PE" sz="1600"/>
        </a:p>
      </dgm:t>
    </dgm:pt>
    <dgm:pt modelId="{999B283C-D113-4E92-9A8D-95A6BFD8E5B3}">
      <dgm:prSet phldrT="[Texto]" custT="1"/>
      <dgm:spPr/>
      <dgm:t>
        <a:bodyPr/>
        <a:lstStyle/>
        <a:p>
          <a:r>
            <a:rPr lang="es-PE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MUNICIPIO QUE DESARROLLAN ACCIONES DIRIGIDAS A PREVENIR LAS ENFERMEDADES NO TRASMISIBLES ( MENTAL, BUCAL, OCULAR, METALES PESADOS, HIPERTENSION ARTERIAL Y DIABETES MELLITUS) </a:t>
          </a:r>
          <a:endParaRPr lang="es-PE" sz="1600" dirty="0"/>
        </a:p>
      </dgm:t>
    </dgm:pt>
    <dgm:pt modelId="{4E14F5BE-3C26-468A-9A24-66A475F57427}" type="parTrans" cxnId="{D9BC3829-B478-47D0-9BE0-A0556DA61DA4}">
      <dgm:prSet/>
      <dgm:spPr/>
      <dgm:t>
        <a:bodyPr/>
        <a:lstStyle/>
        <a:p>
          <a:endParaRPr lang="es-PE" sz="1600"/>
        </a:p>
      </dgm:t>
    </dgm:pt>
    <dgm:pt modelId="{27F266FF-9D48-4900-827A-40413853F6DA}" type="sibTrans" cxnId="{D9BC3829-B478-47D0-9BE0-A0556DA61DA4}">
      <dgm:prSet/>
      <dgm:spPr/>
      <dgm:t>
        <a:bodyPr/>
        <a:lstStyle/>
        <a:p>
          <a:endParaRPr lang="es-PE" sz="1600"/>
        </a:p>
      </dgm:t>
    </dgm:pt>
    <dgm:pt modelId="{20956200-0620-464D-8CB4-6582F4C5DD23}" type="pres">
      <dgm:prSet presAssocID="{2C1108CD-255A-4A24-8C8B-FA0E57DA49D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832D637D-8EBF-4252-9617-2CFDD0F89691}" type="pres">
      <dgm:prSet presAssocID="{FF37E3A7-5594-4BCC-B09C-030EE5788676}" presName="parentLin" presStyleCnt="0"/>
      <dgm:spPr/>
    </dgm:pt>
    <dgm:pt modelId="{7A8013B4-8783-4376-8BF8-E7E19FEEF105}" type="pres">
      <dgm:prSet presAssocID="{FF37E3A7-5594-4BCC-B09C-030EE5788676}" presName="parentLeftMargin" presStyleLbl="node1" presStyleIdx="0" presStyleCnt="3"/>
      <dgm:spPr/>
      <dgm:t>
        <a:bodyPr/>
        <a:lstStyle/>
        <a:p>
          <a:endParaRPr lang="es-PE"/>
        </a:p>
      </dgm:t>
    </dgm:pt>
    <dgm:pt modelId="{9F92DD9F-E151-4D33-AAF9-0147D9984207}" type="pres">
      <dgm:prSet presAssocID="{FF37E3A7-5594-4BCC-B09C-030EE5788676}" presName="parentText" presStyleLbl="node1" presStyleIdx="0" presStyleCnt="3" custLinFactNeighborX="-74074" custLinFactNeighborY="-2607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46F09006-C23B-4D17-92DE-7BA877E60CAB}" type="pres">
      <dgm:prSet presAssocID="{FF37E3A7-5594-4BCC-B09C-030EE5788676}" presName="negativeSpace" presStyleCnt="0"/>
      <dgm:spPr/>
    </dgm:pt>
    <dgm:pt modelId="{1D82F36E-13E7-4CFE-832F-F4C7EC769AB4}" type="pres">
      <dgm:prSet presAssocID="{FF37E3A7-5594-4BCC-B09C-030EE5788676}" presName="childText" presStyleLbl="conFgAcc1" presStyleIdx="0" presStyleCnt="3">
        <dgm:presLayoutVars>
          <dgm:bulletEnabled val="1"/>
        </dgm:presLayoutVars>
      </dgm:prSet>
      <dgm:spPr/>
    </dgm:pt>
    <dgm:pt modelId="{76201D81-215D-4AF2-AB71-D09B6CD5FB1B}" type="pres">
      <dgm:prSet presAssocID="{5E9FB6C4-1926-4CA4-A611-1F7D5B0F09AF}" presName="spaceBetweenRectangles" presStyleCnt="0"/>
      <dgm:spPr/>
    </dgm:pt>
    <dgm:pt modelId="{2BB64798-B70D-4912-AFEB-E87B0F1A758F}" type="pres">
      <dgm:prSet presAssocID="{504BA422-6904-4245-A3AD-EEBCD7E9E17B}" presName="parentLin" presStyleCnt="0"/>
      <dgm:spPr/>
    </dgm:pt>
    <dgm:pt modelId="{6AB04619-E8CD-4999-8E64-58F9D600057B}" type="pres">
      <dgm:prSet presAssocID="{504BA422-6904-4245-A3AD-EEBCD7E9E17B}" presName="parentLeftMargin" presStyleLbl="node1" presStyleIdx="0" presStyleCnt="3"/>
      <dgm:spPr/>
      <dgm:t>
        <a:bodyPr/>
        <a:lstStyle/>
        <a:p>
          <a:endParaRPr lang="es-PE"/>
        </a:p>
      </dgm:t>
    </dgm:pt>
    <dgm:pt modelId="{60F73FDA-7AC3-4D0F-A46D-D9E9C63D9D23}" type="pres">
      <dgm:prSet presAssocID="{504BA422-6904-4245-A3AD-EEBCD7E9E17B}" presName="parentText" presStyleLbl="node1" presStyleIdx="1" presStyleCnt="3" custLinFactNeighborX="-61192" custLinFactNeighborY="-869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56F20B6E-D34F-454F-A550-DD33AE43BCCD}" type="pres">
      <dgm:prSet presAssocID="{504BA422-6904-4245-A3AD-EEBCD7E9E17B}" presName="negativeSpace" presStyleCnt="0"/>
      <dgm:spPr/>
    </dgm:pt>
    <dgm:pt modelId="{79710BBD-F63D-40AD-91B9-B83BD294487F}" type="pres">
      <dgm:prSet presAssocID="{504BA422-6904-4245-A3AD-EEBCD7E9E17B}" presName="childText" presStyleLbl="conFgAcc1" presStyleIdx="1" presStyleCnt="3">
        <dgm:presLayoutVars>
          <dgm:bulletEnabled val="1"/>
        </dgm:presLayoutVars>
      </dgm:prSet>
      <dgm:spPr/>
    </dgm:pt>
    <dgm:pt modelId="{BF52DF71-D8AC-4E0E-8FB1-AFAA9A9A7823}" type="pres">
      <dgm:prSet presAssocID="{321B2E6F-5FA0-407A-8895-D54472D8052B}" presName="spaceBetweenRectangles" presStyleCnt="0"/>
      <dgm:spPr/>
    </dgm:pt>
    <dgm:pt modelId="{9A3FE9E7-9CB6-4C33-88DD-C4EF76191F16}" type="pres">
      <dgm:prSet presAssocID="{999B283C-D113-4E92-9A8D-95A6BFD8E5B3}" presName="parentLin" presStyleCnt="0"/>
      <dgm:spPr/>
    </dgm:pt>
    <dgm:pt modelId="{4CA9451B-B941-4161-98C6-D7387751A263}" type="pres">
      <dgm:prSet presAssocID="{999B283C-D113-4E92-9A8D-95A6BFD8E5B3}" presName="parentLeftMargin" presStyleLbl="node1" presStyleIdx="1" presStyleCnt="3"/>
      <dgm:spPr/>
      <dgm:t>
        <a:bodyPr/>
        <a:lstStyle/>
        <a:p>
          <a:endParaRPr lang="es-PE"/>
        </a:p>
      </dgm:t>
    </dgm:pt>
    <dgm:pt modelId="{468C3E0B-0764-417A-BD42-59FF49EB485A}" type="pres">
      <dgm:prSet presAssocID="{999B283C-D113-4E92-9A8D-95A6BFD8E5B3}" presName="parentText" presStyleLbl="node1" presStyleIdx="2" presStyleCnt="3" custLinFactNeighborX="-56361" custLinFactNeighborY="-869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02913B49-AA32-4EAE-86E7-84F743FC2A3C}" type="pres">
      <dgm:prSet presAssocID="{999B283C-D113-4E92-9A8D-95A6BFD8E5B3}" presName="negativeSpace" presStyleCnt="0"/>
      <dgm:spPr/>
    </dgm:pt>
    <dgm:pt modelId="{3EB5F1FE-B9C4-4B34-B08B-446978EEF846}" type="pres">
      <dgm:prSet presAssocID="{999B283C-D113-4E92-9A8D-95A6BFD8E5B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B2E1824-04D3-4168-9550-1F5692DAAF73}" type="presOf" srcId="{2C1108CD-255A-4A24-8C8B-FA0E57DA49D0}" destId="{20956200-0620-464D-8CB4-6582F4C5DD23}" srcOrd="0" destOrd="0" presId="urn:microsoft.com/office/officeart/2005/8/layout/list1"/>
    <dgm:cxn modelId="{6007D668-485E-4E2A-8100-D52B866885DD}" srcId="{2C1108CD-255A-4A24-8C8B-FA0E57DA49D0}" destId="{FF37E3A7-5594-4BCC-B09C-030EE5788676}" srcOrd="0" destOrd="0" parTransId="{EB4C23A3-DC7C-40E9-BC48-C51F651F97D0}" sibTransId="{5E9FB6C4-1926-4CA4-A611-1F7D5B0F09AF}"/>
    <dgm:cxn modelId="{338B2B7A-7E0F-4E74-AA25-498BBEDD593D}" type="presOf" srcId="{FF37E3A7-5594-4BCC-B09C-030EE5788676}" destId="{9F92DD9F-E151-4D33-AAF9-0147D9984207}" srcOrd="1" destOrd="0" presId="urn:microsoft.com/office/officeart/2005/8/layout/list1"/>
    <dgm:cxn modelId="{6E63943F-7C12-4D33-B955-10580DF6F3A7}" type="presOf" srcId="{504BA422-6904-4245-A3AD-EEBCD7E9E17B}" destId="{6AB04619-E8CD-4999-8E64-58F9D600057B}" srcOrd="0" destOrd="0" presId="urn:microsoft.com/office/officeart/2005/8/layout/list1"/>
    <dgm:cxn modelId="{D9BC3829-B478-47D0-9BE0-A0556DA61DA4}" srcId="{2C1108CD-255A-4A24-8C8B-FA0E57DA49D0}" destId="{999B283C-D113-4E92-9A8D-95A6BFD8E5B3}" srcOrd="2" destOrd="0" parTransId="{4E14F5BE-3C26-468A-9A24-66A475F57427}" sibTransId="{27F266FF-9D48-4900-827A-40413853F6DA}"/>
    <dgm:cxn modelId="{C90D3E48-E342-4345-B1AC-33A9486EC64D}" type="presOf" srcId="{504BA422-6904-4245-A3AD-EEBCD7E9E17B}" destId="{60F73FDA-7AC3-4D0F-A46D-D9E9C63D9D23}" srcOrd="1" destOrd="0" presId="urn:microsoft.com/office/officeart/2005/8/layout/list1"/>
    <dgm:cxn modelId="{76B3412F-7E69-405E-9E08-B016E34E1D8B}" type="presOf" srcId="{FF37E3A7-5594-4BCC-B09C-030EE5788676}" destId="{7A8013B4-8783-4376-8BF8-E7E19FEEF105}" srcOrd="0" destOrd="0" presId="urn:microsoft.com/office/officeart/2005/8/layout/list1"/>
    <dgm:cxn modelId="{AEF0B1B2-4341-4B15-B8C5-90DFF4097B24}" type="presOf" srcId="{999B283C-D113-4E92-9A8D-95A6BFD8E5B3}" destId="{4CA9451B-B941-4161-98C6-D7387751A263}" srcOrd="0" destOrd="0" presId="urn:microsoft.com/office/officeart/2005/8/layout/list1"/>
    <dgm:cxn modelId="{867C7A55-C09F-446F-9A46-2C3CF42F7A26}" type="presOf" srcId="{999B283C-D113-4E92-9A8D-95A6BFD8E5B3}" destId="{468C3E0B-0764-417A-BD42-59FF49EB485A}" srcOrd="1" destOrd="0" presId="urn:microsoft.com/office/officeart/2005/8/layout/list1"/>
    <dgm:cxn modelId="{B54FA176-F9F4-4977-BFA6-946D8376D5AA}" srcId="{2C1108CD-255A-4A24-8C8B-FA0E57DA49D0}" destId="{504BA422-6904-4245-A3AD-EEBCD7E9E17B}" srcOrd="1" destOrd="0" parTransId="{008F5112-6D31-4D4B-83BB-C59D3453CB89}" sibTransId="{321B2E6F-5FA0-407A-8895-D54472D8052B}"/>
    <dgm:cxn modelId="{7EB1F7A2-DC7E-460E-8F38-E6CAD0AD43CB}" type="presParOf" srcId="{20956200-0620-464D-8CB4-6582F4C5DD23}" destId="{832D637D-8EBF-4252-9617-2CFDD0F89691}" srcOrd="0" destOrd="0" presId="urn:microsoft.com/office/officeart/2005/8/layout/list1"/>
    <dgm:cxn modelId="{1B72C833-75CB-4C7A-889E-3C30A9F56DDF}" type="presParOf" srcId="{832D637D-8EBF-4252-9617-2CFDD0F89691}" destId="{7A8013B4-8783-4376-8BF8-E7E19FEEF105}" srcOrd="0" destOrd="0" presId="urn:microsoft.com/office/officeart/2005/8/layout/list1"/>
    <dgm:cxn modelId="{3A319792-2888-487A-B20C-58F2EE265F2D}" type="presParOf" srcId="{832D637D-8EBF-4252-9617-2CFDD0F89691}" destId="{9F92DD9F-E151-4D33-AAF9-0147D9984207}" srcOrd="1" destOrd="0" presId="urn:microsoft.com/office/officeart/2005/8/layout/list1"/>
    <dgm:cxn modelId="{36665746-B0B3-4B8A-AF1E-539285B27E27}" type="presParOf" srcId="{20956200-0620-464D-8CB4-6582F4C5DD23}" destId="{46F09006-C23B-4D17-92DE-7BA877E60CAB}" srcOrd="1" destOrd="0" presId="urn:microsoft.com/office/officeart/2005/8/layout/list1"/>
    <dgm:cxn modelId="{3411B807-72A3-4918-8290-3428BDA09DE2}" type="presParOf" srcId="{20956200-0620-464D-8CB4-6582F4C5DD23}" destId="{1D82F36E-13E7-4CFE-832F-F4C7EC769AB4}" srcOrd="2" destOrd="0" presId="urn:microsoft.com/office/officeart/2005/8/layout/list1"/>
    <dgm:cxn modelId="{63DC3E7B-67A2-4A86-A74D-063B75A33842}" type="presParOf" srcId="{20956200-0620-464D-8CB4-6582F4C5DD23}" destId="{76201D81-215D-4AF2-AB71-D09B6CD5FB1B}" srcOrd="3" destOrd="0" presId="urn:microsoft.com/office/officeart/2005/8/layout/list1"/>
    <dgm:cxn modelId="{5F9E2257-E5D6-4DC4-BBF8-1CF9C3A7D7A3}" type="presParOf" srcId="{20956200-0620-464D-8CB4-6582F4C5DD23}" destId="{2BB64798-B70D-4912-AFEB-E87B0F1A758F}" srcOrd="4" destOrd="0" presId="urn:microsoft.com/office/officeart/2005/8/layout/list1"/>
    <dgm:cxn modelId="{53DBA247-9415-4AC7-B434-06B7A9A924B3}" type="presParOf" srcId="{2BB64798-B70D-4912-AFEB-E87B0F1A758F}" destId="{6AB04619-E8CD-4999-8E64-58F9D600057B}" srcOrd="0" destOrd="0" presId="urn:microsoft.com/office/officeart/2005/8/layout/list1"/>
    <dgm:cxn modelId="{161D8859-C231-4A0D-918E-B3EB032ED028}" type="presParOf" srcId="{2BB64798-B70D-4912-AFEB-E87B0F1A758F}" destId="{60F73FDA-7AC3-4D0F-A46D-D9E9C63D9D23}" srcOrd="1" destOrd="0" presId="urn:microsoft.com/office/officeart/2005/8/layout/list1"/>
    <dgm:cxn modelId="{634D8AC8-186F-4663-8308-1C464B388B59}" type="presParOf" srcId="{20956200-0620-464D-8CB4-6582F4C5DD23}" destId="{56F20B6E-D34F-454F-A550-DD33AE43BCCD}" srcOrd="5" destOrd="0" presId="urn:microsoft.com/office/officeart/2005/8/layout/list1"/>
    <dgm:cxn modelId="{187E6A6F-517E-4D5E-8D73-2C3A93FB1E66}" type="presParOf" srcId="{20956200-0620-464D-8CB4-6582F4C5DD23}" destId="{79710BBD-F63D-40AD-91B9-B83BD294487F}" srcOrd="6" destOrd="0" presId="urn:microsoft.com/office/officeart/2005/8/layout/list1"/>
    <dgm:cxn modelId="{39346DDC-FF39-42DA-B24A-F5E1EEB2C350}" type="presParOf" srcId="{20956200-0620-464D-8CB4-6582F4C5DD23}" destId="{BF52DF71-D8AC-4E0E-8FB1-AFAA9A9A7823}" srcOrd="7" destOrd="0" presId="urn:microsoft.com/office/officeart/2005/8/layout/list1"/>
    <dgm:cxn modelId="{CA20C32B-120F-43F8-9359-916A177F31E1}" type="presParOf" srcId="{20956200-0620-464D-8CB4-6582F4C5DD23}" destId="{9A3FE9E7-9CB6-4C33-88DD-C4EF76191F16}" srcOrd="8" destOrd="0" presId="urn:microsoft.com/office/officeart/2005/8/layout/list1"/>
    <dgm:cxn modelId="{C393FC50-4EE9-42B6-B44B-738DF4EC9244}" type="presParOf" srcId="{9A3FE9E7-9CB6-4C33-88DD-C4EF76191F16}" destId="{4CA9451B-B941-4161-98C6-D7387751A263}" srcOrd="0" destOrd="0" presId="urn:microsoft.com/office/officeart/2005/8/layout/list1"/>
    <dgm:cxn modelId="{C5779772-7F37-4FA1-8861-F6A406270F50}" type="presParOf" srcId="{9A3FE9E7-9CB6-4C33-88DD-C4EF76191F16}" destId="{468C3E0B-0764-417A-BD42-59FF49EB485A}" srcOrd="1" destOrd="0" presId="urn:microsoft.com/office/officeart/2005/8/layout/list1"/>
    <dgm:cxn modelId="{E8517CB0-D933-40EF-A2C0-23A8ED759BBD}" type="presParOf" srcId="{20956200-0620-464D-8CB4-6582F4C5DD23}" destId="{02913B49-AA32-4EAE-86E7-84F743FC2A3C}" srcOrd="9" destOrd="0" presId="urn:microsoft.com/office/officeart/2005/8/layout/list1"/>
    <dgm:cxn modelId="{140C031A-2D1F-4051-B290-85297499760A}" type="presParOf" srcId="{20956200-0620-464D-8CB4-6582F4C5DD23}" destId="{3EB5F1FE-B9C4-4B34-B08B-446978EEF84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0B14FD1-4577-42B4-9C1F-641A500696D4}" type="doc">
      <dgm:prSet loTypeId="urn:microsoft.com/office/officeart/2005/8/layout/hierarchy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PE"/>
        </a:p>
      </dgm:t>
    </dgm:pt>
    <dgm:pt modelId="{E8E549E0-DF87-4A9A-9093-9D1E74DBE7BB}">
      <dgm:prSet phldrT="[Texto]"/>
      <dgm:spPr>
        <a:ln w="19050">
          <a:solidFill>
            <a:srgbClr val="C00000"/>
          </a:solidFill>
        </a:ln>
      </dgm:spPr>
      <dgm:t>
        <a:bodyPr/>
        <a:lstStyle/>
        <a:p>
          <a:r>
            <a:rPr lang="es-P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FAMILIAS QUE DESARROLLAN PRACTICAS SALUDABLES EN SALUD BUCAL</a:t>
          </a:r>
          <a:endParaRPr lang="es-P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17E9C38-6853-4C59-B1CB-2D076561AD34}" type="parTrans" cxnId="{279299B8-62A7-46CD-A887-A8A9EE14B3DD}">
      <dgm:prSet/>
      <dgm:spPr/>
      <dgm:t>
        <a:bodyPr/>
        <a:lstStyle/>
        <a:p>
          <a:endParaRPr lang="es-PE"/>
        </a:p>
      </dgm:t>
    </dgm:pt>
    <dgm:pt modelId="{E52CBA1C-9BCA-4141-ABDD-B43A7CDB49F0}" type="sibTrans" cxnId="{279299B8-62A7-46CD-A887-A8A9EE14B3DD}">
      <dgm:prSet/>
      <dgm:spPr/>
      <dgm:t>
        <a:bodyPr/>
        <a:lstStyle/>
        <a:p>
          <a:endParaRPr lang="es-PE"/>
        </a:p>
      </dgm:t>
    </dgm:pt>
    <dgm:pt modelId="{A275EA56-C3FB-4342-B0FC-D2FE11DEE581}">
      <dgm:prSet phldrT="[Texto]" custT="1"/>
      <dgm:spPr>
        <a:ln w="19050">
          <a:solidFill>
            <a:schemeClr val="accent6"/>
          </a:solidFill>
        </a:ln>
      </dgm:spPr>
      <dgm:t>
        <a:bodyPr/>
        <a:lstStyle/>
        <a:p>
          <a:r>
            <a:rPr lang="es-PE" sz="1200" dirty="0" smtClean="0"/>
            <a:t>02 Sesiones educativas  en  prácticas saludables para el cuidado integral de la salud ocular</a:t>
          </a:r>
          <a:endParaRPr lang="es-PE" sz="1200" dirty="0"/>
        </a:p>
      </dgm:t>
    </dgm:pt>
    <dgm:pt modelId="{1CB3242B-B377-4D53-ACFB-EE6DD1CE19F4}" type="parTrans" cxnId="{4B89434D-0399-4D73-8560-76283132520C}">
      <dgm:prSet/>
      <dgm:spPr/>
      <dgm:t>
        <a:bodyPr/>
        <a:lstStyle/>
        <a:p>
          <a:endParaRPr lang="es-PE"/>
        </a:p>
      </dgm:t>
    </dgm:pt>
    <dgm:pt modelId="{CE31D884-0A96-44DB-AC27-FA83FC262FC0}" type="sibTrans" cxnId="{4B89434D-0399-4D73-8560-76283132520C}">
      <dgm:prSet/>
      <dgm:spPr/>
      <dgm:t>
        <a:bodyPr/>
        <a:lstStyle/>
        <a:p>
          <a:endParaRPr lang="es-PE"/>
        </a:p>
      </dgm:t>
    </dgm:pt>
    <dgm:pt modelId="{B054704B-D1D2-485E-B58C-A4E41A48BFCD}">
      <dgm:prSet custT="1"/>
      <dgm:spPr>
        <a:ln w="19050"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r>
            <a:rPr lang="es-PE" sz="1200" dirty="0" smtClean="0"/>
            <a:t>100% de familias de sectores priorizados de los distritos en riesgo.</a:t>
          </a:r>
          <a:endParaRPr lang="es-PE" sz="1200" dirty="0"/>
        </a:p>
      </dgm:t>
    </dgm:pt>
    <dgm:pt modelId="{4A224AA1-5F9E-4393-8220-75870E9F09FC}" type="parTrans" cxnId="{3A129018-42A6-49B8-9DF2-23A09DFF8B98}">
      <dgm:prSet/>
      <dgm:spPr/>
      <dgm:t>
        <a:bodyPr/>
        <a:lstStyle/>
        <a:p>
          <a:endParaRPr lang="es-PE"/>
        </a:p>
      </dgm:t>
    </dgm:pt>
    <dgm:pt modelId="{02E9BD66-6F1A-4292-8318-548A17FE4886}" type="sibTrans" cxnId="{3A129018-42A6-49B8-9DF2-23A09DFF8B98}">
      <dgm:prSet/>
      <dgm:spPr/>
      <dgm:t>
        <a:bodyPr/>
        <a:lstStyle/>
        <a:p>
          <a:endParaRPr lang="es-PE"/>
        </a:p>
      </dgm:t>
    </dgm:pt>
    <dgm:pt modelId="{B74CF4FA-E221-4A5A-8394-5B1796740264}">
      <dgm:prSet/>
      <dgm:spPr>
        <a:ln w="19050">
          <a:solidFill>
            <a:schemeClr val="accent5"/>
          </a:solidFill>
        </a:ln>
      </dgm:spPr>
      <dgm:t>
        <a:bodyPr/>
        <a:lstStyle/>
        <a:p>
          <a:r>
            <a:rPr lang="es-P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FAMILIAS DESARROLLAN PRÁCTICAS SALUDABLES PARA EL CUIDADO INTEGRAL DE LA SALUD OCULAR</a:t>
          </a:r>
          <a:endParaRPr lang="es-P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BA896B-9232-4702-AACD-0B3B6978E5A7}" type="parTrans" cxnId="{CEAC7A77-B001-449C-B362-FEA47BF159F2}">
      <dgm:prSet/>
      <dgm:spPr/>
      <dgm:t>
        <a:bodyPr/>
        <a:lstStyle/>
        <a:p>
          <a:endParaRPr lang="es-PE"/>
        </a:p>
      </dgm:t>
    </dgm:pt>
    <dgm:pt modelId="{A5478AB4-7675-43F1-8EFF-5353198DB7F9}" type="sibTrans" cxnId="{CEAC7A77-B001-449C-B362-FEA47BF159F2}">
      <dgm:prSet/>
      <dgm:spPr/>
      <dgm:t>
        <a:bodyPr/>
        <a:lstStyle/>
        <a:p>
          <a:endParaRPr lang="es-PE"/>
        </a:p>
      </dgm:t>
    </dgm:pt>
    <dgm:pt modelId="{37A7B45A-7ACE-454D-B368-17C25B81ED62}">
      <dgm:prSet phldrT="[Texto]" custT="1"/>
      <dgm:spPr>
        <a:ln w="19050">
          <a:solidFill>
            <a:schemeClr val="accent6"/>
          </a:solidFill>
        </a:ln>
      </dgm:spPr>
      <dgm:t>
        <a:bodyPr/>
        <a:lstStyle/>
        <a:p>
          <a:pPr algn="l"/>
          <a:r>
            <a:rPr lang="es-PE" sz="1200" dirty="0" smtClean="0"/>
            <a:t>* 02 Sesiones Educativas en alimentos no </a:t>
          </a:r>
          <a:r>
            <a:rPr lang="es-PE" sz="1200" dirty="0" err="1" smtClean="0"/>
            <a:t>cariogénicos</a:t>
          </a:r>
          <a:r>
            <a:rPr lang="es-PE" sz="1200" dirty="0" smtClean="0"/>
            <a:t> y medidas preventivas y en salud bucal.                                                 * 02 Sesión Demostrativa en cepillado dental, uso de hilo dental y flúor, entre otros.</a:t>
          </a:r>
        </a:p>
      </dgm:t>
    </dgm:pt>
    <dgm:pt modelId="{C9334934-7D8E-438A-81B6-261361414558}" type="parTrans" cxnId="{D0F43B91-62A0-43FE-A569-83BA928F0427}">
      <dgm:prSet/>
      <dgm:spPr/>
      <dgm:t>
        <a:bodyPr/>
        <a:lstStyle/>
        <a:p>
          <a:endParaRPr lang="es-PE"/>
        </a:p>
      </dgm:t>
    </dgm:pt>
    <dgm:pt modelId="{73A422C0-79E7-4698-B525-AC9634D34544}" type="sibTrans" cxnId="{D0F43B91-62A0-43FE-A569-83BA928F0427}">
      <dgm:prSet/>
      <dgm:spPr/>
      <dgm:t>
        <a:bodyPr/>
        <a:lstStyle/>
        <a:p>
          <a:endParaRPr lang="es-PE"/>
        </a:p>
      </dgm:t>
    </dgm:pt>
    <dgm:pt modelId="{D168FFA6-FE5F-4B5D-B2C1-61B8018D82F1}">
      <dgm:prSet/>
      <dgm:spPr>
        <a:solidFill>
          <a:schemeClr val="accent3">
            <a:lumMod val="75000"/>
          </a:schemeClr>
        </a:solidFill>
        <a:ln w="19050">
          <a:solidFill>
            <a:schemeClr val="tx1"/>
          </a:solidFill>
        </a:ln>
      </dgm:spPr>
      <dgm:t>
        <a:bodyPr/>
        <a:lstStyle/>
        <a:p>
          <a:r>
            <a:rPr lang="es-PE" dirty="0" smtClean="0"/>
            <a:t>FAMILIAS CON PRÁCTICAS SALUDABLES PARA EVITAR EXPOSICIÓN A METALES PESADOS Y SUSTANCIAS QUÍMICAS</a:t>
          </a:r>
        </a:p>
      </dgm:t>
    </dgm:pt>
    <dgm:pt modelId="{9FE7CEF2-9A8A-4669-A91D-CC34D5444C56}" type="parTrans" cxnId="{06C30D65-8D74-4C1E-8043-22BAB2D520AD}">
      <dgm:prSet/>
      <dgm:spPr/>
      <dgm:t>
        <a:bodyPr/>
        <a:lstStyle/>
        <a:p>
          <a:endParaRPr lang="es-PE"/>
        </a:p>
      </dgm:t>
    </dgm:pt>
    <dgm:pt modelId="{99214085-222A-4B23-959F-3D8C0DB03F18}" type="sibTrans" cxnId="{06C30D65-8D74-4C1E-8043-22BAB2D520AD}">
      <dgm:prSet/>
      <dgm:spPr/>
      <dgm:t>
        <a:bodyPr/>
        <a:lstStyle/>
        <a:p>
          <a:endParaRPr lang="es-PE"/>
        </a:p>
      </dgm:t>
    </dgm:pt>
    <dgm:pt modelId="{B5F37066-E987-449C-A5EE-47668CFFE3C0}">
      <dgm:prSet phldrT="[Texto]" custT="1"/>
      <dgm:spPr>
        <a:ln w="19050"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pPr algn="l"/>
          <a:r>
            <a:rPr lang="es-PE" sz="1200" dirty="0" smtClean="0"/>
            <a:t>100% de familias con niños y niñas, gestantes y adultos mayores de los sectores priorizados de los distritos en riesgo.</a:t>
          </a:r>
        </a:p>
      </dgm:t>
    </dgm:pt>
    <dgm:pt modelId="{63E4C7BF-3479-4482-B7B6-2297B581DDB4}" type="parTrans" cxnId="{B1DA31D6-28B4-48D4-B4FE-88985FEEFF34}">
      <dgm:prSet/>
      <dgm:spPr/>
      <dgm:t>
        <a:bodyPr/>
        <a:lstStyle/>
        <a:p>
          <a:endParaRPr lang="es-PE"/>
        </a:p>
      </dgm:t>
    </dgm:pt>
    <dgm:pt modelId="{8FE6FF0F-53F8-4EC7-85DE-4DB0263EAA03}" type="sibTrans" cxnId="{B1DA31D6-28B4-48D4-B4FE-88985FEEFF34}">
      <dgm:prSet/>
      <dgm:spPr/>
      <dgm:t>
        <a:bodyPr/>
        <a:lstStyle/>
        <a:p>
          <a:endParaRPr lang="es-PE"/>
        </a:p>
      </dgm:t>
    </dgm:pt>
    <dgm:pt modelId="{1A99C5AC-9DFA-4502-B4E1-03F1CBA7D1AD}">
      <dgm:prSet phldrT="[Texto]" custT="1"/>
      <dgm:spPr>
        <a:ln w="19050">
          <a:solidFill>
            <a:srgbClr val="7030A0"/>
          </a:solidFill>
        </a:ln>
      </dgm:spPr>
      <dgm:t>
        <a:bodyPr/>
        <a:lstStyle/>
        <a:p>
          <a:pPr algn="l"/>
          <a:r>
            <a:rPr lang="es-PE" sz="1200" dirty="0" smtClean="0"/>
            <a:t>Sumatoria: APP 136, Código CPT C0010 (sesión demostrativa), U0004 (actividad de salud bucal), LAB (número de familias)</a:t>
          </a:r>
        </a:p>
      </dgm:t>
    </dgm:pt>
    <dgm:pt modelId="{B928FEFE-10BE-4503-8AEE-3414DEA8B0F6}" type="parTrans" cxnId="{DAFC884B-A071-4FF7-B2F4-5BE1FBE99B6C}">
      <dgm:prSet/>
      <dgm:spPr/>
      <dgm:t>
        <a:bodyPr/>
        <a:lstStyle/>
        <a:p>
          <a:endParaRPr lang="es-PE"/>
        </a:p>
      </dgm:t>
    </dgm:pt>
    <dgm:pt modelId="{F731DA51-71D9-4E36-A8EA-EEE22FE9E966}" type="sibTrans" cxnId="{DAFC884B-A071-4FF7-B2F4-5BE1FBE99B6C}">
      <dgm:prSet/>
      <dgm:spPr/>
      <dgm:t>
        <a:bodyPr/>
        <a:lstStyle/>
        <a:p>
          <a:endParaRPr lang="es-PE"/>
        </a:p>
      </dgm:t>
    </dgm:pt>
    <dgm:pt modelId="{E2E6DFBD-847F-4553-9447-F8517CB083EA}">
      <dgm:prSet custT="1"/>
      <dgm:spPr>
        <a:ln w="19050">
          <a:solidFill>
            <a:schemeClr val="accent6"/>
          </a:solidFill>
        </a:ln>
      </dgm:spPr>
      <dgm:t>
        <a:bodyPr/>
        <a:lstStyle/>
        <a:p>
          <a:pPr algn="l"/>
          <a:r>
            <a:rPr lang="es-PE" sz="1200" dirty="0" smtClean="0"/>
            <a:t>* 02 Sesiones Educativas en higiene del hogar, manejo de polvos, ropa de trabajo, almacenamiento y medidas preventivas para evitar la contaminación por metales pesados, metaloides y otras sustancias químicas.               * 02 Sesión demostrativa en alimentación y nutrición, lavado de manos, consumo de agua segura.</a:t>
          </a:r>
        </a:p>
      </dgm:t>
    </dgm:pt>
    <dgm:pt modelId="{BE6D289E-A4CC-47D9-83D4-33DEC84F1EBC}" type="parTrans" cxnId="{990D96F3-D72C-4519-9005-A14175CF496A}">
      <dgm:prSet/>
      <dgm:spPr/>
      <dgm:t>
        <a:bodyPr/>
        <a:lstStyle/>
        <a:p>
          <a:endParaRPr lang="es-PE"/>
        </a:p>
      </dgm:t>
    </dgm:pt>
    <dgm:pt modelId="{B55EDC81-C3A9-46FF-B8C3-0808FB878A1A}" type="sibTrans" cxnId="{990D96F3-D72C-4519-9005-A14175CF496A}">
      <dgm:prSet/>
      <dgm:spPr/>
      <dgm:t>
        <a:bodyPr/>
        <a:lstStyle/>
        <a:p>
          <a:endParaRPr lang="es-PE"/>
        </a:p>
      </dgm:t>
    </dgm:pt>
    <dgm:pt modelId="{84FD9E86-6561-498E-88CD-3670F3DC7A80}">
      <dgm:prSet custT="1"/>
      <dgm:spPr>
        <a:ln w="19050"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pPr algn="l"/>
          <a:r>
            <a:rPr lang="es-PE" sz="1200" dirty="0" smtClean="0"/>
            <a:t>100% de familias de sectores priorizados de los distritos en riesgo.</a:t>
          </a:r>
        </a:p>
      </dgm:t>
    </dgm:pt>
    <dgm:pt modelId="{08C43F05-6861-478F-97FF-ADE058E8CB30}" type="parTrans" cxnId="{06B38093-4326-43F4-A994-12FDF8AFB704}">
      <dgm:prSet/>
      <dgm:spPr/>
      <dgm:t>
        <a:bodyPr/>
        <a:lstStyle/>
        <a:p>
          <a:endParaRPr lang="es-PE"/>
        </a:p>
      </dgm:t>
    </dgm:pt>
    <dgm:pt modelId="{55247320-2658-444F-9FA4-271AAF446557}" type="sibTrans" cxnId="{06B38093-4326-43F4-A994-12FDF8AFB704}">
      <dgm:prSet/>
      <dgm:spPr/>
      <dgm:t>
        <a:bodyPr/>
        <a:lstStyle/>
        <a:p>
          <a:endParaRPr lang="es-PE"/>
        </a:p>
      </dgm:t>
    </dgm:pt>
    <dgm:pt modelId="{D0508FA6-B839-439E-BBB6-98E3E6D99720}">
      <dgm:prSet custT="1"/>
      <dgm:spPr>
        <a:ln w="19050">
          <a:solidFill>
            <a:srgbClr val="7030A0"/>
          </a:solidFill>
        </a:ln>
      </dgm:spPr>
      <dgm:t>
        <a:bodyPr/>
        <a:lstStyle/>
        <a:p>
          <a:pPr algn="l"/>
          <a:r>
            <a:rPr lang="es-PE" sz="1200" dirty="0" smtClean="0"/>
            <a:t>Sumatoria: APP 136, Código CPT C0010 (sesión demostrativa), U0010 (actividad de metales pesados), LAB (número de familias)</a:t>
          </a:r>
        </a:p>
      </dgm:t>
    </dgm:pt>
    <dgm:pt modelId="{92BB4F83-3375-42C8-85C4-DDEEB4ACEF99}" type="parTrans" cxnId="{C77F0FBE-7000-4536-84DC-1119B1B96C25}">
      <dgm:prSet/>
      <dgm:spPr/>
      <dgm:t>
        <a:bodyPr/>
        <a:lstStyle/>
        <a:p>
          <a:endParaRPr lang="es-PE"/>
        </a:p>
      </dgm:t>
    </dgm:pt>
    <dgm:pt modelId="{E529E1B9-472A-40C8-AFDE-A4BD4F75B3A3}" type="sibTrans" cxnId="{C77F0FBE-7000-4536-84DC-1119B1B96C25}">
      <dgm:prSet/>
      <dgm:spPr/>
      <dgm:t>
        <a:bodyPr/>
        <a:lstStyle/>
        <a:p>
          <a:endParaRPr lang="es-PE"/>
        </a:p>
      </dgm:t>
    </dgm:pt>
    <dgm:pt modelId="{44C3CDCA-67B3-411D-8CB2-5CAA315F045F}">
      <dgm:prSet/>
      <dgm:spPr>
        <a:ln w="19050">
          <a:solidFill>
            <a:srgbClr val="FFC000"/>
          </a:solidFill>
        </a:ln>
      </dgm:spPr>
      <dgm:t>
        <a:bodyPr/>
        <a:lstStyle/>
        <a:p>
          <a:r>
            <a:rPr lang="es-P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FAMILIAS CON PRACTICAS SALUDABLES PARA EL CUIDADO DE LA SALUD Y PREVENCION DE LA HIPERTENSIÓN ARTERIAL Y DIABETES MELLITUS</a:t>
          </a:r>
        </a:p>
      </dgm:t>
    </dgm:pt>
    <dgm:pt modelId="{8AFB27C6-E2ED-4E6C-B199-C6DF12C0B4D2}" type="parTrans" cxnId="{35B87A62-28E7-4CEF-BABC-2C6202965F17}">
      <dgm:prSet/>
      <dgm:spPr/>
      <dgm:t>
        <a:bodyPr/>
        <a:lstStyle/>
        <a:p>
          <a:endParaRPr lang="es-PE"/>
        </a:p>
      </dgm:t>
    </dgm:pt>
    <dgm:pt modelId="{D8DC99A6-B9AA-45C0-8B80-7C599A61F19A}" type="sibTrans" cxnId="{35B87A62-28E7-4CEF-BABC-2C6202965F17}">
      <dgm:prSet/>
      <dgm:spPr/>
      <dgm:t>
        <a:bodyPr/>
        <a:lstStyle/>
        <a:p>
          <a:endParaRPr lang="es-PE"/>
        </a:p>
      </dgm:t>
    </dgm:pt>
    <dgm:pt modelId="{C7B6EDAF-29CF-4394-9311-27EFAD6D000C}">
      <dgm:prSet custT="1"/>
      <dgm:spPr>
        <a:ln w="19050">
          <a:solidFill>
            <a:schemeClr val="accent6"/>
          </a:solidFill>
        </a:ln>
      </dgm:spPr>
      <dgm:t>
        <a:bodyPr/>
        <a:lstStyle/>
        <a:p>
          <a:pPr algn="l"/>
          <a:r>
            <a:rPr lang="es-PE" sz="1200" dirty="0" smtClean="0"/>
            <a:t>* 01 Sesión Educativa y demostrativa en prácticas saludables en alimentación y nutrición enfatizando en el consumo de frutas y verduras, consumo bajo de sal</a:t>
          </a:r>
          <a:r>
            <a:rPr lang="es-PE" sz="1200" smtClean="0"/>
            <a:t>.                                      </a:t>
          </a:r>
          <a:r>
            <a:rPr lang="es-PE" sz="1200" dirty="0" smtClean="0"/>
            <a:t>*02 Sesiones Educativas en actividad física y medidas preventivas </a:t>
          </a:r>
        </a:p>
      </dgm:t>
    </dgm:pt>
    <dgm:pt modelId="{183A6BBC-C84D-433D-875E-6F76A0D67534}" type="parTrans" cxnId="{E9BD4E70-F9C2-4DC1-9DF8-F6F47F0D0859}">
      <dgm:prSet/>
      <dgm:spPr/>
      <dgm:t>
        <a:bodyPr/>
        <a:lstStyle/>
        <a:p>
          <a:endParaRPr lang="es-PE"/>
        </a:p>
      </dgm:t>
    </dgm:pt>
    <dgm:pt modelId="{DE2EDD18-2EC9-4485-8EA0-A6056541C922}" type="sibTrans" cxnId="{E9BD4E70-F9C2-4DC1-9DF8-F6F47F0D0859}">
      <dgm:prSet/>
      <dgm:spPr/>
      <dgm:t>
        <a:bodyPr/>
        <a:lstStyle/>
        <a:p>
          <a:endParaRPr lang="es-PE"/>
        </a:p>
      </dgm:t>
    </dgm:pt>
    <dgm:pt modelId="{B815E077-C904-4A85-8060-94B2126D9B85}">
      <dgm:prSet custT="1"/>
      <dgm:spPr>
        <a:ln w="19050"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pPr algn="l"/>
          <a:r>
            <a:rPr lang="es-PE" sz="1200" dirty="0" smtClean="0"/>
            <a:t>100% de familias de sectores priorizados de los distritos en riesgo.</a:t>
          </a:r>
        </a:p>
      </dgm:t>
    </dgm:pt>
    <dgm:pt modelId="{7B03075A-826C-4E56-AAE7-CF85D0B4CB19}" type="parTrans" cxnId="{A076B9DA-4EF1-4D76-B623-490AFDD2D742}">
      <dgm:prSet/>
      <dgm:spPr/>
      <dgm:t>
        <a:bodyPr/>
        <a:lstStyle/>
        <a:p>
          <a:endParaRPr lang="es-PE"/>
        </a:p>
      </dgm:t>
    </dgm:pt>
    <dgm:pt modelId="{41AE9A99-D2E3-401D-AF38-00C355E46E21}" type="sibTrans" cxnId="{A076B9DA-4EF1-4D76-B623-490AFDD2D742}">
      <dgm:prSet/>
      <dgm:spPr/>
      <dgm:t>
        <a:bodyPr/>
        <a:lstStyle/>
        <a:p>
          <a:endParaRPr lang="es-PE"/>
        </a:p>
      </dgm:t>
    </dgm:pt>
    <dgm:pt modelId="{6D659BA5-DB42-4114-9DCC-4301BACCEB54}">
      <dgm:prSet custT="1"/>
      <dgm:spPr>
        <a:ln w="19050">
          <a:solidFill>
            <a:srgbClr val="7030A0"/>
          </a:solidFill>
        </a:ln>
      </dgm:spPr>
      <dgm:t>
        <a:bodyPr/>
        <a:lstStyle/>
        <a:p>
          <a:pPr algn="l"/>
          <a:r>
            <a:rPr lang="es-PE" sz="1200" dirty="0" smtClean="0"/>
            <a:t>Sumatoria: APP 136, Código CPT C0010 (sesión demostrativa), U0099 (actividad de daños no trasmisibles), LAB (número de familias)</a:t>
          </a:r>
        </a:p>
      </dgm:t>
    </dgm:pt>
    <dgm:pt modelId="{E13E5759-8F8D-4901-91E0-FC8DE0ECED06}" type="parTrans" cxnId="{10748130-4A71-47A7-94F5-CFD3DA6C46EA}">
      <dgm:prSet/>
      <dgm:spPr/>
      <dgm:t>
        <a:bodyPr/>
        <a:lstStyle/>
        <a:p>
          <a:endParaRPr lang="es-PE"/>
        </a:p>
      </dgm:t>
    </dgm:pt>
    <dgm:pt modelId="{4143FF93-9027-4B89-8FC5-925CCBFCE140}" type="sibTrans" cxnId="{10748130-4A71-47A7-94F5-CFD3DA6C46EA}">
      <dgm:prSet/>
      <dgm:spPr/>
      <dgm:t>
        <a:bodyPr/>
        <a:lstStyle/>
        <a:p>
          <a:endParaRPr lang="es-PE"/>
        </a:p>
      </dgm:t>
    </dgm:pt>
    <dgm:pt modelId="{1D73CDB5-2CBA-431C-B4DA-1475636A37A4}">
      <dgm:prSet custT="1"/>
      <dgm:spPr>
        <a:ln w="19050">
          <a:solidFill>
            <a:srgbClr val="7030A0"/>
          </a:solidFill>
        </a:ln>
      </dgm:spPr>
      <dgm:t>
        <a:bodyPr/>
        <a:lstStyle/>
        <a:p>
          <a:pPr algn="l"/>
          <a:r>
            <a:rPr lang="es-PE" sz="1200" dirty="0" smtClean="0"/>
            <a:t>Sumatoria: APP 136, Código CPT C0009 (sesión educativa), U0098 (actividad de salud ocular), LAB (número de familias)</a:t>
          </a:r>
        </a:p>
      </dgm:t>
    </dgm:pt>
    <dgm:pt modelId="{67682D9F-FAD8-436F-81C4-08D3C670F802}" type="parTrans" cxnId="{83C714D9-F783-4103-BE10-A9F71077B985}">
      <dgm:prSet/>
      <dgm:spPr/>
      <dgm:t>
        <a:bodyPr/>
        <a:lstStyle/>
        <a:p>
          <a:endParaRPr lang="es-PE"/>
        </a:p>
      </dgm:t>
    </dgm:pt>
    <dgm:pt modelId="{62E51CB4-4B6C-4F8A-B4AB-1A882B3EEF3E}" type="sibTrans" cxnId="{83C714D9-F783-4103-BE10-A9F71077B985}">
      <dgm:prSet/>
      <dgm:spPr/>
      <dgm:t>
        <a:bodyPr/>
        <a:lstStyle/>
        <a:p>
          <a:endParaRPr lang="es-PE"/>
        </a:p>
      </dgm:t>
    </dgm:pt>
    <dgm:pt modelId="{65489ED3-716E-4D38-9C9D-94282BA72D29}" type="pres">
      <dgm:prSet presAssocID="{20B14FD1-4577-42B4-9C1F-641A500696D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PE"/>
        </a:p>
      </dgm:t>
    </dgm:pt>
    <dgm:pt modelId="{18043677-D595-4E83-8AA7-28A21553D168}" type="pres">
      <dgm:prSet presAssocID="{E8E549E0-DF87-4A9A-9093-9D1E74DBE7BB}" presName="root" presStyleCnt="0"/>
      <dgm:spPr/>
      <dgm:t>
        <a:bodyPr/>
        <a:lstStyle/>
        <a:p>
          <a:endParaRPr lang="es-PE"/>
        </a:p>
      </dgm:t>
    </dgm:pt>
    <dgm:pt modelId="{AA5F3B84-CAD4-4196-9C23-96DE2C7DC0E0}" type="pres">
      <dgm:prSet presAssocID="{E8E549E0-DF87-4A9A-9093-9D1E74DBE7BB}" presName="rootComposite" presStyleCnt="0"/>
      <dgm:spPr/>
      <dgm:t>
        <a:bodyPr/>
        <a:lstStyle/>
        <a:p>
          <a:endParaRPr lang="es-PE"/>
        </a:p>
      </dgm:t>
    </dgm:pt>
    <dgm:pt modelId="{79CF8C20-0E1C-4BFA-B986-AF1FDAE7B91C}" type="pres">
      <dgm:prSet presAssocID="{E8E549E0-DF87-4A9A-9093-9D1E74DBE7BB}" presName="rootText" presStyleLbl="node1" presStyleIdx="0" presStyleCnt="4" custScaleX="104013" custLinFactNeighborX="-3723" custLinFactNeighborY="-38790"/>
      <dgm:spPr/>
      <dgm:t>
        <a:bodyPr/>
        <a:lstStyle/>
        <a:p>
          <a:endParaRPr lang="es-PE"/>
        </a:p>
      </dgm:t>
    </dgm:pt>
    <dgm:pt modelId="{C6A5CDA5-7FC9-4B68-9855-065FB4A49994}" type="pres">
      <dgm:prSet presAssocID="{E8E549E0-DF87-4A9A-9093-9D1E74DBE7BB}" presName="rootConnector" presStyleLbl="node1" presStyleIdx="0" presStyleCnt="4"/>
      <dgm:spPr/>
      <dgm:t>
        <a:bodyPr/>
        <a:lstStyle/>
        <a:p>
          <a:endParaRPr lang="es-PE"/>
        </a:p>
      </dgm:t>
    </dgm:pt>
    <dgm:pt modelId="{F46CFA5B-9C1F-4CE5-A2D8-F625735DE130}" type="pres">
      <dgm:prSet presAssocID="{E8E549E0-DF87-4A9A-9093-9D1E74DBE7BB}" presName="childShape" presStyleCnt="0"/>
      <dgm:spPr/>
      <dgm:t>
        <a:bodyPr/>
        <a:lstStyle/>
        <a:p>
          <a:endParaRPr lang="es-PE"/>
        </a:p>
      </dgm:t>
    </dgm:pt>
    <dgm:pt modelId="{4B0D5A12-677E-415D-A03D-0D401776753E}" type="pres">
      <dgm:prSet presAssocID="{C9334934-7D8E-438A-81B6-261361414558}" presName="Name13" presStyleLbl="parChTrans1D2" presStyleIdx="0" presStyleCnt="12"/>
      <dgm:spPr/>
      <dgm:t>
        <a:bodyPr/>
        <a:lstStyle/>
        <a:p>
          <a:endParaRPr lang="es-PE"/>
        </a:p>
      </dgm:t>
    </dgm:pt>
    <dgm:pt modelId="{EF6417AD-C31D-4ACC-97FB-69DED5F42D25}" type="pres">
      <dgm:prSet presAssocID="{37A7B45A-7ACE-454D-B368-17C25B81ED62}" presName="childText" presStyleLbl="bgAcc1" presStyleIdx="0" presStyleCnt="12" custScaleX="113882" custScaleY="187281" custLinFactNeighborX="-3221" custLinFactNeighborY="-20529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FD5F3B60-F762-4FD0-9CC8-CCC2B2E4ED3B}" type="pres">
      <dgm:prSet presAssocID="{63E4C7BF-3479-4482-B7B6-2297B581DDB4}" presName="Name13" presStyleLbl="parChTrans1D2" presStyleIdx="1" presStyleCnt="12"/>
      <dgm:spPr/>
      <dgm:t>
        <a:bodyPr/>
        <a:lstStyle/>
        <a:p>
          <a:endParaRPr lang="es-PE"/>
        </a:p>
      </dgm:t>
    </dgm:pt>
    <dgm:pt modelId="{E637018D-BF8B-408B-B275-A5D6FDD80D0C}" type="pres">
      <dgm:prSet presAssocID="{B5F37066-E987-449C-A5EE-47668CFFE3C0}" presName="childText" presStyleLbl="bgAcc1" presStyleIdx="1" presStyleCnt="12" custScaleX="108860" custScaleY="133650" custLinFactNeighborX="-184" custLinFactNeighborY="14188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DD66395D-3F09-478B-8F28-F23DE920494D}" type="pres">
      <dgm:prSet presAssocID="{B928FEFE-10BE-4503-8AEE-3414DEA8B0F6}" presName="Name13" presStyleLbl="parChTrans1D2" presStyleIdx="2" presStyleCnt="12"/>
      <dgm:spPr/>
      <dgm:t>
        <a:bodyPr/>
        <a:lstStyle/>
        <a:p>
          <a:endParaRPr lang="es-PE"/>
        </a:p>
      </dgm:t>
    </dgm:pt>
    <dgm:pt modelId="{974E8411-B681-4286-A9E0-7515A73DA9C0}" type="pres">
      <dgm:prSet presAssocID="{1A99C5AC-9DFA-4502-B4E1-03F1CBA7D1AD}" presName="childText" presStyleLbl="bgAcc1" presStyleIdx="2" presStyleCnt="12" custScaleX="109899" custScaleY="120458" custLinFactNeighborX="2400" custLinFactNeighborY="3061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49C19246-9A5A-4685-A443-7F29B86D8BAD}" type="pres">
      <dgm:prSet presAssocID="{D168FFA6-FE5F-4B5D-B2C1-61B8018D82F1}" presName="root" presStyleCnt="0"/>
      <dgm:spPr/>
      <dgm:t>
        <a:bodyPr/>
        <a:lstStyle/>
        <a:p>
          <a:endParaRPr lang="es-PE"/>
        </a:p>
      </dgm:t>
    </dgm:pt>
    <dgm:pt modelId="{ED89E0E8-C907-4B3B-84E2-0824C04DF392}" type="pres">
      <dgm:prSet presAssocID="{D168FFA6-FE5F-4B5D-B2C1-61B8018D82F1}" presName="rootComposite" presStyleCnt="0"/>
      <dgm:spPr/>
      <dgm:t>
        <a:bodyPr/>
        <a:lstStyle/>
        <a:p>
          <a:endParaRPr lang="es-PE"/>
        </a:p>
      </dgm:t>
    </dgm:pt>
    <dgm:pt modelId="{B6D5B85B-3999-4ACD-9E9E-DC46737B156A}" type="pres">
      <dgm:prSet presAssocID="{D168FFA6-FE5F-4B5D-B2C1-61B8018D82F1}" presName="rootText" presStyleLbl="node1" presStyleIdx="1" presStyleCnt="4" custScaleX="113490" custLinFactNeighborX="-14184" custLinFactNeighborY="-34645"/>
      <dgm:spPr/>
      <dgm:t>
        <a:bodyPr/>
        <a:lstStyle/>
        <a:p>
          <a:endParaRPr lang="es-PE"/>
        </a:p>
      </dgm:t>
    </dgm:pt>
    <dgm:pt modelId="{7B994730-A005-45A6-82AC-85C973F4AB09}" type="pres">
      <dgm:prSet presAssocID="{D168FFA6-FE5F-4B5D-B2C1-61B8018D82F1}" presName="rootConnector" presStyleLbl="node1" presStyleIdx="1" presStyleCnt="4"/>
      <dgm:spPr/>
      <dgm:t>
        <a:bodyPr/>
        <a:lstStyle/>
        <a:p>
          <a:endParaRPr lang="es-PE"/>
        </a:p>
      </dgm:t>
    </dgm:pt>
    <dgm:pt modelId="{F39978AC-2CE3-48CD-B49B-B7B2D1BFD8FC}" type="pres">
      <dgm:prSet presAssocID="{D168FFA6-FE5F-4B5D-B2C1-61B8018D82F1}" presName="childShape" presStyleCnt="0"/>
      <dgm:spPr/>
      <dgm:t>
        <a:bodyPr/>
        <a:lstStyle/>
        <a:p>
          <a:endParaRPr lang="es-PE"/>
        </a:p>
      </dgm:t>
    </dgm:pt>
    <dgm:pt modelId="{27D01182-1FA5-4E35-A571-9046C114230D}" type="pres">
      <dgm:prSet presAssocID="{BE6D289E-A4CC-47D9-83D4-33DEC84F1EBC}" presName="Name13" presStyleLbl="parChTrans1D2" presStyleIdx="3" presStyleCnt="12"/>
      <dgm:spPr/>
      <dgm:t>
        <a:bodyPr/>
        <a:lstStyle/>
        <a:p>
          <a:endParaRPr lang="es-PE"/>
        </a:p>
      </dgm:t>
    </dgm:pt>
    <dgm:pt modelId="{F07F241A-9109-4C77-A5B4-5B5C51B1F70D}" type="pres">
      <dgm:prSet presAssocID="{E2E6DFBD-847F-4553-9447-F8517CB083EA}" presName="childText" presStyleLbl="bgAcc1" presStyleIdx="3" presStyleCnt="12" custScaleX="122907" custScaleY="259492" custLinFactNeighborX="-17165" custLinFactNeighborY="-2787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0182DB11-3C6A-492D-981C-36931DB9EB5C}" type="pres">
      <dgm:prSet presAssocID="{08C43F05-6861-478F-97FF-ADE058E8CB30}" presName="Name13" presStyleLbl="parChTrans1D2" presStyleIdx="4" presStyleCnt="12"/>
      <dgm:spPr/>
      <dgm:t>
        <a:bodyPr/>
        <a:lstStyle/>
        <a:p>
          <a:endParaRPr lang="es-PE"/>
        </a:p>
      </dgm:t>
    </dgm:pt>
    <dgm:pt modelId="{6CC91A58-0238-4B29-BC1A-E2D1F38EDBEB}" type="pres">
      <dgm:prSet presAssocID="{84FD9E86-6561-498E-88CD-3670F3DC7A80}" presName="childText" presStyleLbl="bgAcc1" presStyleIdx="4" presStyleCnt="12" custScaleX="115908" custLinFactNeighborX="-18118" custLinFactNeighborY="-28640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E6B7B409-AA4E-44B1-834A-D7DACE2E709E}" type="pres">
      <dgm:prSet presAssocID="{92BB4F83-3375-42C8-85C4-DDEEB4ACEF99}" presName="Name13" presStyleLbl="parChTrans1D2" presStyleIdx="5" presStyleCnt="12"/>
      <dgm:spPr/>
      <dgm:t>
        <a:bodyPr/>
        <a:lstStyle/>
        <a:p>
          <a:endParaRPr lang="es-PE"/>
        </a:p>
      </dgm:t>
    </dgm:pt>
    <dgm:pt modelId="{4735E95A-78F3-4B86-8A04-4C64A450E906}" type="pres">
      <dgm:prSet presAssocID="{D0508FA6-B839-439E-BBB6-98E3E6D99720}" presName="childText" presStyleLbl="bgAcc1" presStyleIdx="5" presStyleCnt="12" custScaleX="118183" custScaleY="118804" custLinFactNeighborX="-17973" custLinFactNeighborY="-703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6BC59173-9557-40A3-AC72-589643022EF1}" type="pres">
      <dgm:prSet presAssocID="{44C3CDCA-67B3-411D-8CB2-5CAA315F045F}" presName="root" presStyleCnt="0"/>
      <dgm:spPr/>
      <dgm:t>
        <a:bodyPr/>
        <a:lstStyle/>
        <a:p>
          <a:endParaRPr lang="es-PE"/>
        </a:p>
      </dgm:t>
    </dgm:pt>
    <dgm:pt modelId="{F26A0B6D-ABCA-4E63-A2F0-B6499C894A07}" type="pres">
      <dgm:prSet presAssocID="{44C3CDCA-67B3-411D-8CB2-5CAA315F045F}" presName="rootComposite" presStyleCnt="0"/>
      <dgm:spPr/>
      <dgm:t>
        <a:bodyPr/>
        <a:lstStyle/>
        <a:p>
          <a:endParaRPr lang="es-PE"/>
        </a:p>
      </dgm:t>
    </dgm:pt>
    <dgm:pt modelId="{52435609-D5EE-407B-80EA-74C4CC0B551D}" type="pres">
      <dgm:prSet presAssocID="{44C3CDCA-67B3-411D-8CB2-5CAA315F045F}" presName="rootText" presStyleLbl="node1" presStyleIdx="2" presStyleCnt="4" custScaleX="124940" custLinFactNeighborX="-16646" custLinFactNeighborY="-34382"/>
      <dgm:spPr/>
      <dgm:t>
        <a:bodyPr/>
        <a:lstStyle/>
        <a:p>
          <a:endParaRPr lang="es-PE"/>
        </a:p>
      </dgm:t>
    </dgm:pt>
    <dgm:pt modelId="{A0BABCD7-A1C5-47E0-9EF6-7100CBD8C278}" type="pres">
      <dgm:prSet presAssocID="{44C3CDCA-67B3-411D-8CB2-5CAA315F045F}" presName="rootConnector" presStyleLbl="node1" presStyleIdx="2" presStyleCnt="4"/>
      <dgm:spPr/>
      <dgm:t>
        <a:bodyPr/>
        <a:lstStyle/>
        <a:p>
          <a:endParaRPr lang="es-PE"/>
        </a:p>
      </dgm:t>
    </dgm:pt>
    <dgm:pt modelId="{BF81E417-9831-4B9D-AE74-453A20048503}" type="pres">
      <dgm:prSet presAssocID="{44C3CDCA-67B3-411D-8CB2-5CAA315F045F}" presName="childShape" presStyleCnt="0"/>
      <dgm:spPr/>
      <dgm:t>
        <a:bodyPr/>
        <a:lstStyle/>
        <a:p>
          <a:endParaRPr lang="es-PE"/>
        </a:p>
      </dgm:t>
    </dgm:pt>
    <dgm:pt modelId="{BADE9A36-06E7-4BD8-8BBE-DFEF4D141AFE}" type="pres">
      <dgm:prSet presAssocID="{183A6BBC-C84D-433D-875E-6F76A0D67534}" presName="Name13" presStyleLbl="parChTrans1D2" presStyleIdx="6" presStyleCnt="12"/>
      <dgm:spPr/>
      <dgm:t>
        <a:bodyPr/>
        <a:lstStyle/>
        <a:p>
          <a:endParaRPr lang="es-PE"/>
        </a:p>
      </dgm:t>
    </dgm:pt>
    <dgm:pt modelId="{55B3B7E7-FE1F-43CB-ABFA-2ACDE7743084}" type="pres">
      <dgm:prSet presAssocID="{C7B6EDAF-29CF-4394-9311-27EFAD6D000C}" presName="childText" presStyleLbl="bgAcc1" presStyleIdx="6" presStyleCnt="12" custScaleX="125309" custScaleY="191091" custLinFactNeighborX="-17021" custLinFactNeighborY="-25129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377F68B1-A218-456F-8E37-F6A1009E24C0}" type="pres">
      <dgm:prSet presAssocID="{7B03075A-826C-4E56-AAE7-CF85D0B4CB19}" presName="Name13" presStyleLbl="parChTrans1D2" presStyleIdx="7" presStyleCnt="12"/>
      <dgm:spPr/>
      <dgm:t>
        <a:bodyPr/>
        <a:lstStyle/>
        <a:p>
          <a:endParaRPr lang="es-PE"/>
        </a:p>
      </dgm:t>
    </dgm:pt>
    <dgm:pt modelId="{B3F174F6-08C3-40FE-8393-D6ACD744B8AF}" type="pres">
      <dgm:prSet presAssocID="{B815E077-C904-4A85-8060-94B2126D9B85}" presName="childText" presStyleLbl="bgAcc1" presStyleIdx="7" presStyleCnt="12" custScaleX="123011" custLinFactNeighborX="-16307" custLinFactNeighborY="11121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E0D5468F-902D-403C-AF83-7C49A0C9B3CF}" type="pres">
      <dgm:prSet presAssocID="{E13E5759-8F8D-4901-91E0-FC8DE0ECED06}" presName="Name13" presStyleLbl="parChTrans1D2" presStyleIdx="8" presStyleCnt="12"/>
      <dgm:spPr/>
      <dgm:t>
        <a:bodyPr/>
        <a:lstStyle/>
        <a:p>
          <a:endParaRPr lang="es-PE"/>
        </a:p>
      </dgm:t>
    </dgm:pt>
    <dgm:pt modelId="{DE58BB01-B1E1-405E-A084-6CF4FDDD5123}" type="pres">
      <dgm:prSet presAssocID="{6D659BA5-DB42-4114-9DCC-4301BACCEB54}" presName="childText" presStyleLbl="bgAcc1" presStyleIdx="8" presStyleCnt="12" custScaleX="124066" custScaleY="119009" custLinFactNeighborX="-11669" custLinFactNeighborY="5400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A4D4C2DA-9FB4-4D3B-8272-43582DA69CEC}" type="pres">
      <dgm:prSet presAssocID="{B74CF4FA-E221-4A5A-8394-5B1796740264}" presName="root" presStyleCnt="0"/>
      <dgm:spPr/>
      <dgm:t>
        <a:bodyPr/>
        <a:lstStyle/>
        <a:p>
          <a:endParaRPr lang="es-PE"/>
        </a:p>
      </dgm:t>
    </dgm:pt>
    <dgm:pt modelId="{0198F350-6AD1-41BD-A23C-6DD61BE5FAFF}" type="pres">
      <dgm:prSet presAssocID="{B74CF4FA-E221-4A5A-8394-5B1796740264}" presName="rootComposite" presStyleCnt="0"/>
      <dgm:spPr/>
      <dgm:t>
        <a:bodyPr/>
        <a:lstStyle/>
        <a:p>
          <a:endParaRPr lang="es-PE"/>
        </a:p>
      </dgm:t>
    </dgm:pt>
    <dgm:pt modelId="{C3EFF1E6-92C0-4CBA-8255-6FAF4B26465E}" type="pres">
      <dgm:prSet presAssocID="{B74CF4FA-E221-4A5A-8394-5B1796740264}" presName="rootText" presStyleLbl="node1" presStyleIdx="3" presStyleCnt="4" custScaleX="109189" custLinFactNeighborX="-14843" custLinFactNeighborY="-33526"/>
      <dgm:spPr/>
      <dgm:t>
        <a:bodyPr/>
        <a:lstStyle/>
        <a:p>
          <a:endParaRPr lang="es-PE"/>
        </a:p>
      </dgm:t>
    </dgm:pt>
    <dgm:pt modelId="{81AFF08E-032A-46B5-9554-1526A75D3C4B}" type="pres">
      <dgm:prSet presAssocID="{B74CF4FA-E221-4A5A-8394-5B1796740264}" presName="rootConnector" presStyleLbl="node1" presStyleIdx="3" presStyleCnt="4"/>
      <dgm:spPr/>
      <dgm:t>
        <a:bodyPr/>
        <a:lstStyle/>
        <a:p>
          <a:endParaRPr lang="es-PE"/>
        </a:p>
      </dgm:t>
    </dgm:pt>
    <dgm:pt modelId="{24F3FEEB-9E08-4624-B52C-C56F4E381E10}" type="pres">
      <dgm:prSet presAssocID="{B74CF4FA-E221-4A5A-8394-5B1796740264}" presName="childShape" presStyleCnt="0"/>
      <dgm:spPr/>
      <dgm:t>
        <a:bodyPr/>
        <a:lstStyle/>
        <a:p>
          <a:endParaRPr lang="es-PE"/>
        </a:p>
      </dgm:t>
    </dgm:pt>
    <dgm:pt modelId="{042730D7-64FB-4C66-8F77-CD6A33890B15}" type="pres">
      <dgm:prSet presAssocID="{1CB3242B-B377-4D53-ACFB-EE6DD1CE19F4}" presName="Name13" presStyleLbl="parChTrans1D2" presStyleIdx="9" presStyleCnt="12"/>
      <dgm:spPr/>
      <dgm:t>
        <a:bodyPr/>
        <a:lstStyle/>
        <a:p>
          <a:endParaRPr lang="es-PE"/>
        </a:p>
      </dgm:t>
    </dgm:pt>
    <dgm:pt modelId="{C72A4571-0773-4B5D-A179-E6D3337F06CC}" type="pres">
      <dgm:prSet presAssocID="{A275EA56-C3FB-4342-B0FC-D2FE11DEE581}" presName="childText" presStyleLbl="bgAcc1" presStyleIdx="9" presStyleCnt="12" custScaleX="111635" custLinFactNeighborX="-10220" custLinFactNeighborY="-23879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5AD174B0-DE85-43C0-A1AF-002389BD45D9}" type="pres">
      <dgm:prSet presAssocID="{4A224AA1-5F9E-4393-8220-75870E9F09FC}" presName="Name13" presStyleLbl="parChTrans1D2" presStyleIdx="10" presStyleCnt="12"/>
      <dgm:spPr/>
      <dgm:t>
        <a:bodyPr/>
        <a:lstStyle/>
        <a:p>
          <a:endParaRPr lang="es-PE"/>
        </a:p>
      </dgm:t>
    </dgm:pt>
    <dgm:pt modelId="{D26387A4-F2E9-4CFD-B77B-3C1116AF30F3}" type="pres">
      <dgm:prSet presAssocID="{B054704B-D1D2-485E-B58C-A4E41A48BFCD}" presName="childText" presStyleLbl="bgAcc1" presStyleIdx="10" presStyleCnt="12" custLinFactNeighborX="-4170" custLinFactNeighborY="7975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92B7F79F-8334-4543-A99F-BEACF4627F71}" type="pres">
      <dgm:prSet presAssocID="{67682D9F-FAD8-436F-81C4-08D3C670F802}" presName="Name13" presStyleLbl="parChTrans1D2" presStyleIdx="11" presStyleCnt="12"/>
      <dgm:spPr/>
      <dgm:t>
        <a:bodyPr/>
        <a:lstStyle/>
        <a:p>
          <a:endParaRPr lang="es-PE"/>
        </a:p>
      </dgm:t>
    </dgm:pt>
    <dgm:pt modelId="{BEB4154B-0D60-4E90-B40A-92D5C774579C}" type="pres">
      <dgm:prSet presAssocID="{1D73CDB5-2CBA-431C-B4DA-1475636A37A4}" presName="childText" presStyleLbl="bgAcc1" presStyleIdx="11" presStyleCnt="12" custScaleX="110613" custScaleY="129876" custLinFactY="33553" custLinFactNeighborX="-6483" custLinFactNeighborY="100000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B67ABCDE-44FC-4CA1-A8E8-D5EBD9A0FE53}" type="presOf" srcId="{84FD9E86-6561-498E-88CD-3670F3DC7A80}" destId="{6CC91A58-0238-4B29-BC1A-E2D1F38EDBEB}" srcOrd="0" destOrd="0" presId="urn:microsoft.com/office/officeart/2005/8/layout/hierarchy3"/>
    <dgm:cxn modelId="{74871B0B-4744-497C-8D92-8D4D7BE02A3D}" type="presOf" srcId="{6D659BA5-DB42-4114-9DCC-4301BACCEB54}" destId="{DE58BB01-B1E1-405E-A084-6CF4FDDD5123}" srcOrd="0" destOrd="0" presId="urn:microsoft.com/office/officeart/2005/8/layout/hierarchy3"/>
    <dgm:cxn modelId="{35B87A62-28E7-4CEF-BABC-2C6202965F17}" srcId="{20B14FD1-4577-42B4-9C1F-641A500696D4}" destId="{44C3CDCA-67B3-411D-8CB2-5CAA315F045F}" srcOrd="2" destOrd="0" parTransId="{8AFB27C6-E2ED-4E6C-B199-C6DF12C0B4D2}" sibTransId="{D8DC99A6-B9AA-45C0-8B80-7C599A61F19A}"/>
    <dgm:cxn modelId="{2A1EFC1C-8D59-4E9E-A5EC-A2D7F2F7658C}" type="presOf" srcId="{A275EA56-C3FB-4342-B0FC-D2FE11DEE581}" destId="{C72A4571-0773-4B5D-A179-E6D3337F06CC}" srcOrd="0" destOrd="0" presId="urn:microsoft.com/office/officeart/2005/8/layout/hierarchy3"/>
    <dgm:cxn modelId="{10748130-4A71-47A7-94F5-CFD3DA6C46EA}" srcId="{44C3CDCA-67B3-411D-8CB2-5CAA315F045F}" destId="{6D659BA5-DB42-4114-9DCC-4301BACCEB54}" srcOrd="2" destOrd="0" parTransId="{E13E5759-8F8D-4901-91E0-FC8DE0ECED06}" sibTransId="{4143FF93-9027-4B89-8FC5-925CCBFCE140}"/>
    <dgm:cxn modelId="{06B38093-4326-43F4-A994-12FDF8AFB704}" srcId="{D168FFA6-FE5F-4B5D-B2C1-61B8018D82F1}" destId="{84FD9E86-6561-498E-88CD-3670F3DC7A80}" srcOrd="1" destOrd="0" parTransId="{08C43F05-6861-478F-97FF-ADE058E8CB30}" sibTransId="{55247320-2658-444F-9FA4-271AAF446557}"/>
    <dgm:cxn modelId="{EDC5DCA3-5DA7-44F0-B87C-8BC8CC29BD8A}" type="presOf" srcId="{1A99C5AC-9DFA-4502-B4E1-03F1CBA7D1AD}" destId="{974E8411-B681-4286-A9E0-7515A73DA9C0}" srcOrd="0" destOrd="0" presId="urn:microsoft.com/office/officeart/2005/8/layout/hierarchy3"/>
    <dgm:cxn modelId="{183DECD6-7C1E-4EF4-A7EF-E37F58B9CC32}" type="presOf" srcId="{92BB4F83-3375-42C8-85C4-DDEEB4ACEF99}" destId="{E6B7B409-AA4E-44B1-834A-D7DACE2E709E}" srcOrd="0" destOrd="0" presId="urn:microsoft.com/office/officeart/2005/8/layout/hierarchy3"/>
    <dgm:cxn modelId="{C80EC414-E2D4-4D5B-B427-E02B684BC65B}" type="presOf" srcId="{4A224AA1-5F9E-4393-8220-75870E9F09FC}" destId="{5AD174B0-DE85-43C0-A1AF-002389BD45D9}" srcOrd="0" destOrd="0" presId="urn:microsoft.com/office/officeart/2005/8/layout/hierarchy3"/>
    <dgm:cxn modelId="{7BF7F2A8-D58C-4416-A5C1-8B32AF16DB5A}" type="presOf" srcId="{B928FEFE-10BE-4503-8AEE-3414DEA8B0F6}" destId="{DD66395D-3F09-478B-8F28-F23DE920494D}" srcOrd="0" destOrd="0" presId="urn:microsoft.com/office/officeart/2005/8/layout/hierarchy3"/>
    <dgm:cxn modelId="{DAFC884B-A071-4FF7-B2F4-5BE1FBE99B6C}" srcId="{E8E549E0-DF87-4A9A-9093-9D1E74DBE7BB}" destId="{1A99C5AC-9DFA-4502-B4E1-03F1CBA7D1AD}" srcOrd="2" destOrd="0" parTransId="{B928FEFE-10BE-4503-8AEE-3414DEA8B0F6}" sibTransId="{F731DA51-71D9-4E36-A8EA-EEE22FE9E966}"/>
    <dgm:cxn modelId="{32402931-39CE-4E93-89AE-1705B427E557}" type="presOf" srcId="{C7B6EDAF-29CF-4394-9311-27EFAD6D000C}" destId="{55B3B7E7-FE1F-43CB-ABFA-2ACDE7743084}" srcOrd="0" destOrd="0" presId="urn:microsoft.com/office/officeart/2005/8/layout/hierarchy3"/>
    <dgm:cxn modelId="{C77F0FBE-7000-4536-84DC-1119B1B96C25}" srcId="{D168FFA6-FE5F-4B5D-B2C1-61B8018D82F1}" destId="{D0508FA6-B839-439E-BBB6-98E3E6D99720}" srcOrd="2" destOrd="0" parTransId="{92BB4F83-3375-42C8-85C4-DDEEB4ACEF99}" sibTransId="{E529E1B9-472A-40C8-AFDE-A4BD4F75B3A3}"/>
    <dgm:cxn modelId="{949680F0-B889-4D0D-A58E-2220BDC7D37F}" type="presOf" srcId="{44C3CDCA-67B3-411D-8CB2-5CAA315F045F}" destId="{A0BABCD7-A1C5-47E0-9EF6-7100CBD8C278}" srcOrd="1" destOrd="0" presId="urn:microsoft.com/office/officeart/2005/8/layout/hierarchy3"/>
    <dgm:cxn modelId="{06C30D65-8D74-4C1E-8043-22BAB2D520AD}" srcId="{20B14FD1-4577-42B4-9C1F-641A500696D4}" destId="{D168FFA6-FE5F-4B5D-B2C1-61B8018D82F1}" srcOrd="1" destOrd="0" parTransId="{9FE7CEF2-9A8A-4669-A91D-CC34D5444C56}" sibTransId="{99214085-222A-4B23-959F-3D8C0DB03F18}"/>
    <dgm:cxn modelId="{9F735AB4-A7D1-46E7-862E-D3A66B189CD3}" type="presOf" srcId="{7B03075A-826C-4E56-AAE7-CF85D0B4CB19}" destId="{377F68B1-A218-456F-8E37-F6A1009E24C0}" srcOrd="0" destOrd="0" presId="urn:microsoft.com/office/officeart/2005/8/layout/hierarchy3"/>
    <dgm:cxn modelId="{CEAC7A77-B001-449C-B362-FEA47BF159F2}" srcId="{20B14FD1-4577-42B4-9C1F-641A500696D4}" destId="{B74CF4FA-E221-4A5A-8394-5B1796740264}" srcOrd="3" destOrd="0" parTransId="{EBBA896B-9232-4702-AACD-0B3B6978E5A7}" sibTransId="{A5478AB4-7675-43F1-8EFF-5353198DB7F9}"/>
    <dgm:cxn modelId="{E9BD4E70-F9C2-4DC1-9DF8-F6F47F0D0859}" srcId="{44C3CDCA-67B3-411D-8CB2-5CAA315F045F}" destId="{C7B6EDAF-29CF-4394-9311-27EFAD6D000C}" srcOrd="0" destOrd="0" parTransId="{183A6BBC-C84D-433D-875E-6F76A0D67534}" sibTransId="{DE2EDD18-2EC9-4485-8EA0-A6056541C922}"/>
    <dgm:cxn modelId="{8EFC0B7C-ECA3-4E38-8B6E-08FDDDD94D90}" type="presOf" srcId="{1D73CDB5-2CBA-431C-B4DA-1475636A37A4}" destId="{BEB4154B-0D60-4E90-B40A-92D5C774579C}" srcOrd="0" destOrd="0" presId="urn:microsoft.com/office/officeart/2005/8/layout/hierarchy3"/>
    <dgm:cxn modelId="{3A129018-42A6-49B8-9DF2-23A09DFF8B98}" srcId="{B74CF4FA-E221-4A5A-8394-5B1796740264}" destId="{B054704B-D1D2-485E-B58C-A4E41A48BFCD}" srcOrd="1" destOrd="0" parTransId="{4A224AA1-5F9E-4393-8220-75870E9F09FC}" sibTransId="{02E9BD66-6F1A-4292-8318-548A17FE4886}"/>
    <dgm:cxn modelId="{EDACF3D0-A3C5-411E-BFDC-41970E44940D}" type="presOf" srcId="{1CB3242B-B377-4D53-ACFB-EE6DD1CE19F4}" destId="{042730D7-64FB-4C66-8F77-CD6A33890B15}" srcOrd="0" destOrd="0" presId="urn:microsoft.com/office/officeart/2005/8/layout/hierarchy3"/>
    <dgm:cxn modelId="{990D96F3-D72C-4519-9005-A14175CF496A}" srcId="{D168FFA6-FE5F-4B5D-B2C1-61B8018D82F1}" destId="{E2E6DFBD-847F-4553-9447-F8517CB083EA}" srcOrd="0" destOrd="0" parTransId="{BE6D289E-A4CC-47D9-83D4-33DEC84F1EBC}" sibTransId="{B55EDC81-C3A9-46FF-B8C3-0808FB878A1A}"/>
    <dgm:cxn modelId="{C25BF0E9-12CA-42BE-A299-A09DD31EA73C}" type="presOf" srcId="{B815E077-C904-4A85-8060-94B2126D9B85}" destId="{B3F174F6-08C3-40FE-8393-D6ACD744B8AF}" srcOrd="0" destOrd="0" presId="urn:microsoft.com/office/officeart/2005/8/layout/hierarchy3"/>
    <dgm:cxn modelId="{453CBFCA-8F41-4A35-A3B5-B21489817817}" type="presOf" srcId="{D168FFA6-FE5F-4B5D-B2C1-61B8018D82F1}" destId="{7B994730-A005-45A6-82AC-85C973F4AB09}" srcOrd="1" destOrd="0" presId="urn:microsoft.com/office/officeart/2005/8/layout/hierarchy3"/>
    <dgm:cxn modelId="{358E1EC7-B4D3-4323-A31D-A947C1B9F127}" type="presOf" srcId="{D0508FA6-B839-439E-BBB6-98E3E6D99720}" destId="{4735E95A-78F3-4B86-8A04-4C64A450E906}" srcOrd="0" destOrd="0" presId="urn:microsoft.com/office/officeart/2005/8/layout/hierarchy3"/>
    <dgm:cxn modelId="{4B89434D-0399-4D73-8560-76283132520C}" srcId="{B74CF4FA-E221-4A5A-8394-5B1796740264}" destId="{A275EA56-C3FB-4342-B0FC-D2FE11DEE581}" srcOrd="0" destOrd="0" parTransId="{1CB3242B-B377-4D53-ACFB-EE6DD1CE19F4}" sibTransId="{CE31D884-0A96-44DB-AC27-FA83FC262FC0}"/>
    <dgm:cxn modelId="{9580A657-31C2-4DC6-B9E9-F41EAE8E808A}" type="presOf" srcId="{67682D9F-FAD8-436F-81C4-08D3C670F802}" destId="{92B7F79F-8334-4543-A99F-BEACF4627F71}" srcOrd="0" destOrd="0" presId="urn:microsoft.com/office/officeart/2005/8/layout/hierarchy3"/>
    <dgm:cxn modelId="{83C714D9-F783-4103-BE10-A9F71077B985}" srcId="{B74CF4FA-E221-4A5A-8394-5B1796740264}" destId="{1D73CDB5-2CBA-431C-B4DA-1475636A37A4}" srcOrd="2" destOrd="0" parTransId="{67682D9F-FAD8-436F-81C4-08D3C670F802}" sibTransId="{62E51CB4-4B6C-4F8A-B4AB-1A882B3EEF3E}"/>
    <dgm:cxn modelId="{291D02BA-D80D-4E10-9B82-69FE3B511EE1}" type="presOf" srcId="{20B14FD1-4577-42B4-9C1F-641A500696D4}" destId="{65489ED3-716E-4D38-9C9D-94282BA72D29}" srcOrd="0" destOrd="0" presId="urn:microsoft.com/office/officeart/2005/8/layout/hierarchy3"/>
    <dgm:cxn modelId="{96FACBB8-BA89-4280-A89E-4168F41C3D31}" type="presOf" srcId="{BE6D289E-A4CC-47D9-83D4-33DEC84F1EBC}" destId="{27D01182-1FA5-4E35-A571-9046C114230D}" srcOrd="0" destOrd="0" presId="urn:microsoft.com/office/officeart/2005/8/layout/hierarchy3"/>
    <dgm:cxn modelId="{B3C6A1A8-2F40-4EF7-84A9-A2CF042731F7}" type="presOf" srcId="{B5F37066-E987-449C-A5EE-47668CFFE3C0}" destId="{E637018D-BF8B-408B-B275-A5D6FDD80D0C}" srcOrd="0" destOrd="0" presId="urn:microsoft.com/office/officeart/2005/8/layout/hierarchy3"/>
    <dgm:cxn modelId="{D0F43B91-62A0-43FE-A569-83BA928F0427}" srcId="{E8E549E0-DF87-4A9A-9093-9D1E74DBE7BB}" destId="{37A7B45A-7ACE-454D-B368-17C25B81ED62}" srcOrd="0" destOrd="0" parTransId="{C9334934-7D8E-438A-81B6-261361414558}" sibTransId="{73A422C0-79E7-4698-B525-AC9634D34544}"/>
    <dgm:cxn modelId="{56887A1E-99B7-4DAF-BF1E-AC5F56A2743F}" type="presOf" srcId="{E2E6DFBD-847F-4553-9447-F8517CB083EA}" destId="{F07F241A-9109-4C77-A5B4-5B5C51B1F70D}" srcOrd="0" destOrd="0" presId="urn:microsoft.com/office/officeart/2005/8/layout/hierarchy3"/>
    <dgm:cxn modelId="{39D8DBF2-A56F-40B6-8519-DC6B513C2AE8}" type="presOf" srcId="{08C43F05-6861-478F-97FF-ADE058E8CB30}" destId="{0182DB11-3C6A-492D-981C-36931DB9EB5C}" srcOrd="0" destOrd="0" presId="urn:microsoft.com/office/officeart/2005/8/layout/hierarchy3"/>
    <dgm:cxn modelId="{D96C31B5-9617-4349-9A6F-518379C6E15E}" type="presOf" srcId="{44C3CDCA-67B3-411D-8CB2-5CAA315F045F}" destId="{52435609-D5EE-407B-80EA-74C4CC0B551D}" srcOrd="0" destOrd="0" presId="urn:microsoft.com/office/officeart/2005/8/layout/hierarchy3"/>
    <dgm:cxn modelId="{6DDADCA3-5474-4890-82F0-6ADD5A345E37}" type="presOf" srcId="{D168FFA6-FE5F-4B5D-B2C1-61B8018D82F1}" destId="{B6D5B85B-3999-4ACD-9E9E-DC46737B156A}" srcOrd="0" destOrd="0" presId="urn:microsoft.com/office/officeart/2005/8/layout/hierarchy3"/>
    <dgm:cxn modelId="{28402B17-2347-44A6-9415-5E6411850969}" type="presOf" srcId="{183A6BBC-C84D-433D-875E-6F76A0D67534}" destId="{BADE9A36-06E7-4BD8-8BBE-DFEF4D141AFE}" srcOrd="0" destOrd="0" presId="urn:microsoft.com/office/officeart/2005/8/layout/hierarchy3"/>
    <dgm:cxn modelId="{F7F5F26E-55AE-4EF8-82AF-0E0FE33B0B63}" type="presOf" srcId="{B74CF4FA-E221-4A5A-8394-5B1796740264}" destId="{C3EFF1E6-92C0-4CBA-8255-6FAF4B26465E}" srcOrd="0" destOrd="0" presId="urn:microsoft.com/office/officeart/2005/8/layout/hierarchy3"/>
    <dgm:cxn modelId="{8D9F0607-EEB2-413F-A53C-2767645B5908}" type="presOf" srcId="{E13E5759-8F8D-4901-91E0-FC8DE0ECED06}" destId="{E0D5468F-902D-403C-AF83-7C49A0C9B3CF}" srcOrd="0" destOrd="0" presId="urn:microsoft.com/office/officeart/2005/8/layout/hierarchy3"/>
    <dgm:cxn modelId="{CAA03935-C91F-4A80-A455-E62CA6886D56}" type="presOf" srcId="{C9334934-7D8E-438A-81B6-261361414558}" destId="{4B0D5A12-677E-415D-A03D-0D401776753E}" srcOrd="0" destOrd="0" presId="urn:microsoft.com/office/officeart/2005/8/layout/hierarchy3"/>
    <dgm:cxn modelId="{986E3929-0F5C-47D8-AC0F-86321B5BA50E}" type="presOf" srcId="{B74CF4FA-E221-4A5A-8394-5B1796740264}" destId="{81AFF08E-032A-46B5-9554-1526A75D3C4B}" srcOrd="1" destOrd="0" presId="urn:microsoft.com/office/officeart/2005/8/layout/hierarchy3"/>
    <dgm:cxn modelId="{279299B8-62A7-46CD-A887-A8A9EE14B3DD}" srcId="{20B14FD1-4577-42B4-9C1F-641A500696D4}" destId="{E8E549E0-DF87-4A9A-9093-9D1E74DBE7BB}" srcOrd="0" destOrd="0" parTransId="{017E9C38-6853-4C59-B1CB-2D076561AD34}" sibTransId="{E52CBA1C-9BCA-4141-ABDD-B43A7CDB49F0}"/>
    <dgm:cxn modelId="{A076B9DA-4EF1-4D76-B623-490AFDD2D742}" srcId="{44C3CDCA-67B3-411D-8CB2-5CAA315F045F}" destId="{B815E077-C904-4A85-8060-94B2126D9B85}" srcOrd="1" destOrd="0" parTransId="{7B03075A-826C-4E56-AAE7-CF85D0B4CB19}" sibTransId="{41AE9A99-D2E3-401D-AF38-00C355E46E21}"/>
    <dgm:cxn modelId="{9AC06825-44DD-4C65-B204-E0350EBD1AAE}" type="presOf" srcId="{B054704B-D1D2-485E-B58C-A4E41A48BFCD}" destId="{D26387A4-F2E9-4CFD-B77B-3C1116AF30F3}" srcOrd="0" destOrd="0" presId="urn:microsoft.com/office/officeart/2005/8/layout/hierarchy3"/>
    <dgm:cxn modelId="{73BBCC3E-C9A7-4A22-BBF1-A79AB571537D}" type="presOf" srcId="{E8E549E0-DF87-4A9A-9093-9D1E74DBE7BB}" destId="{79CF8C20-0E1C-4BFA-B986-AF1FDAE7B91C}" srcOrd="0" destOrd="0" presId="urn:microsoft.com/office/officeart/2005/8/layout/hierarchy3"/>
    <dgm:cxn modelId="{F168DD9D-F3E9-465E-88CB-298CBD919930}" type="presOf" srcId="{E8E549E0-DF87-4A9A-9093-9D1E74DBE7BB}" destId="{C6A5CDA5-7FC9-4B68-9855-065FB4A49994}" srcOrd="1" destOrd="0" presId="urn:microsoft.com/office/officeart/2005/8/layout/hierarchy3"/>
    <dgm:cxn modelId="{0B724E90-644E-4362-ACD1-5982D26EE252}" type="presOf" srcId="{63E4C7BF-3479-4482-B7B6-2297B581DDB4}" destId="{FD5F3B60-F762-4FD0-9CC8-CCC2B2E4ED3B}" srcOrd="0" destOrd="0" presId="urn:microsoft.com/office/officeart/2005/8/layout/hierarchy3"/>
    <dgm:cxn modelId="{CF24B6C6-9408-4F7B-B897-1A0F61D34A89}" type="presOf" srcId="{37A7B45A-7ACE-454D-B368-17C25B81ED62}" destId="{EF6417AD-C31D-4ACC-97FB-69DED5F42D25}" srcOrd="0" destOrd="0" presId="urn:microsoft.com/office/officeart/2005/8/layout/hierarchy3"/>
    <dgm:cxn modelId="{B1DA31D6-28B4-48D4-B4FE-88985FEEFF34}" srcId="{E8E549E0-DF87-4A9A-9093-9D1E74DBE7BB}" destId="{B5F37066-E987-449C-A5EE-47668CFFE3C0}" srcOrd="1" destOrd="0" parTransId="{63E4C7BF-3479-4482-B7B6-2297B581DDB4}" sibTransId="{8FE6FF0F-53F8-4EC7-85DE-4DB0263EAA03}"/>
    <dgm:cxn modelId="{D432A7D1-7075-41FF-BF4F-B2C92F6C52AB}" type="presParOf" srcId="{65489ED3-716E-4D38-9C9D-94282BA72D29}" destId="{18043677-D595-4E83-8AA7-28A21553D168}" srcOrd="0" destOrd="0" presId="urn:microsoft.com/office/officeart/2005/8/layout/hierarchy3"/>
    <dgm:cxn modelId="{43EAA3E0-C297-4BFA-AF83-FDEB7B922546}" type="presParOf" srcId="{18043677-D595-4E83-8AA7-28A21553D168}" destId="{AA5F3B84-CAD4-4196-9C23-96DE2C7DC0E0}" srcOrd="0" destOrd="0" presId="urn:microsoft.com/office/officeart/2005/8/layout/hierarchy3"/>
    <dgm:cxn modelId="{782A1FDC-6462-4DEF-8FF3-B2C2B62657CD}" type="presParOf" srcId="{AA5F3B84-CAD4-4196-9C23-96DE2C7DC0E0}" destId="{79CF8C20-0E1C-4BFA-B986-AF1FDAE7B91C}" srcOrd="0" destOrd="0" presId="urn:microsoft.com/office/officeart/2005/8/layout/hierarchy3"/>
    <dgm:cxn modelId="{C1C3C4EE-2240-4A6F-A8EC-2D143363FE88}" type="presParOf" srcId="{AA5F3B84-CAD4-4196-9C23-96DE2C7DC0E0}" destId="{C6A5CDA5-7FC9-4B68-9855-065FB4A49994}" srcOrd="1" destOrd="0" presId="urn:microsoft.com/office/officeart/2005/8/layout/hierarchy3"/>
    <dgm:cxn modelId="{DDBA98AC-35FE-4729-87F1-794DF273E089}" type="presParOf" srcId="{18043677-D595-4E83-8AA7-28A21553D168}" destId="{F46CFA5B-9C1F-4CE5-A2D8-F625735DE130}" srcOrd="1" destOrd="0" presId="urn:microsoft.com/office/officeart/2005/8/layout/hierarchy3"/>
    <dgm:cxn modelId="{87123068-DAE4-4D84-BFEF-71FA9C68A580}" type="presParOf" srcId="{F46CFA5B-9C1F-4CE5-A2D8-F625735DE130}" destId="{4B0D5A12-677E-415D-A03D-0D401776753E}" srcOrd="0" destOrd="0" presId="urn:microsoft.com/office/officeart/2005/8/layout/hierarchy3"/>
    <dgm:cxn modelId="{00EFF3B0-71FF-4326-8EEA-8CA5E9AA25E5}" type="presParOf" srcId="{F46CFA5B-9C1F-4CE5-A2D8-F625735DE130}" destId="{EF6417AD-C31D-4ACC-97FB-69DED5F42D25}" srcOrd="1" destOrd="0" presId="urn:microsoft.com/office/officeart/2005/8/layout/hierarchy3"/>
    <dgm:cxn modelId="{0EC0089B-82F8-466B-92C2-3BB5268C71EC}" type="presParOf" srcId="{F46CFA5B-9C1F-4CE5-A2D8-F625735DE130}" destId="{FD5F3B60-F762-4FD0-9CC8-CCC2B2E4ED3B}" srcOrd="2" destOrd="0" presId="urn:microsoft.com/office/officeart/2005/8/layout/hierarchy3"/>
    <dgm:cxn modelId="{9678A5D1-9A98-4AF5-8ADF-0057FC0BE6F6}" type="presParOf" srcId="{F46CFA5B-9C1F-4CE5-A2D8-F625735DE130}" destId="{E637018D-BF8B-408B-B275-A5D6FDD80D0C}" srcOrd="3" destOrd="0" presId="urn:microsoft.com/office/officeart/2005/8/layout/hierarchy3"/>
    <dgm:cxn modelId="{7613A1E3-D1B7-4881-A60F-052B1ADD6005}" type="presParOf" srcId="{F46CFA5B-9C1F-4CE5-A2D8-F625735DE130}" destId="{DD66395D-3F09-478B-8F28-F23DE920494D}" srcOrd="4" destOrd="0" presId="urn:microsoft.com/office/officeart/2005/8/layout/hierarchy3"/>
    <dgm:cxn modelId="{FB0906DD-F663-4521-B042-9B1ADA3E50C3}" type="presParOf" srcId="{F46CFA5B-9C1F-4CE5-A2D8-F625735DE130}" destId="{974E8411-B681-4286-A9E0-7515A73DA9C0}" srcOrd="5" destOrd="0" presId="urn:microsoft.com/office/officeart/2005/8/layout/hierarchy3"/>
    <dgm:cxn modelId="{322F8036-F5BB-4748-9BB8-0564DF80CF4B}" type="presParOf" srcId="{65489ED3-716E-4D38-9C9D-94282BA72D29}" destId="{49C19246-9A5A-4685-A443-7F29B86D8BAD}" srcOrd="1" destOrd="0" presId="urn:microsoft.com/office/officeart/2005/8/layout/hierarchy3"/>
    <dgm:cxn modelId="{748A7556-9FF6-4899-BE28-D53513AE85EC}" type="presParOf" srcId="{49C19246-9A5A-4685-A443-7F29B86D8BAD}" destId="{ED89E0E8-C907-4B3B-84E2-0824C04DF392}" srcOrd="0" destOrd="0" presId="urn:microsoft.com/office/officeart/2005/8/layout/hierarchy3"/>
    <dgm:cxn modelId="{070AA5BD-945E-4735-8A9F-56EDBA7B68BB}" type="presParOf" srcId="{ED89E0E8-C907-4B3B-84E2-0824C04DF392}" destId="{B6D5B85B-3999-4ACD-9E9E-DC46737B156A}" srcOrd="0" destOrd="0" presId="urn:microsoft.com/office/officeart/2005/8/layout/hierarchy3"/>
    <dgm:cxn modelId="{CF4788D3-184D-4545-AD18-E9B718C2F5F1}" type="presParOf" srcId="{ED89E0E8-C907-4B3B-84E2-0824C04DF392}" destId="{7B994730-A005-45A6-82AC-85C973F4AB09}" srcOrd="1" destOrd="0" presId="urn:microsoft.com/office/officeart/2005/8/layout/hierarchy3"/>
    <dgm:cxn modelId="{F3E7461F-8F21-4AAF-9C21-8EA11C9F6FE3}" type="presParOf" srcId="{49C19246-9A5A-4685-A443-7F29B86D8BAD}" destId="{F39978AC-2CE3-48CD-B49B-B7B2D1BFD8FC}" srcOrd="1" destOrd="0" presId="urn:microsoft.com/office/officeart/2005/8/layout/hierarchy3"/>
    <dgm:cxn modelId="{2B3F4E12-A662-49B9-B17B-94EC21800144}" type="presParOf" srcId="{F39978AC-2CE3-48CD-B49B-B7B2D1BFD8FC}" destId="{27D01182-1FA5-4E35-A571-9046C114230D}" srcOrd="0" destOrd="0" presId="urn:microsoft.com/office/officeart/2005/8/layout/hierarchy3"/>
    <dgm:cxn modelId="{807C98AE-3920-489F-81CD-E09CAC030B6C}" type="presParOf" srcId="{F39978AC-2CE3-48CD-B49B-B7B2D1BFD8FC}" destId="{F07F241A-9109-4C77-A5B4-5B5C51B1F70D}" srcOrd="1" destOrd="0" presId="urn:microsoft.com/office/officeart/2005/8/layout/hierarchy3"/>
    <dgm:cxn modelId="{8ABD8892-E064-44E7-8A59-6E4D15C40392}" type="presParOf" srcId="{F39978AC-2CE3-48CD-B49B-B7B2D1BFD8FC}" destId="{0182DB11-3C6A-492D-981C-36931DB9EB5C}" srcOrd="2" destOrd="0" presId="urn:microsoft.com/office/officeart/2005/8/layout/hierarchy3"/>
    <dgm:cxn modelId="{290FB47B-1FF7-4002-926A-AA1094410386}" type="presParOf" srcId="{F39978AC-2CE3-48CD-B49B-B7B2D1BFD8FC}" destId="{6CC91A58-0238-4B29-BC1A-E2D1F38EDBEB}" srcOrd="3" destOrd="0" presId="urn:microsoft.com/office/officeart/2005/8/layout/hierarchy3"/>
    <dgm:cxn modelId="{B8404BC4-BAB3-40C7-9BC7-3B2AEBF455C7}" type="presParOf" srcId="{F39978AC-2CE3-48CD-B49B-B7B2D1BFD8FC}" destId="{E6B7B409-AA4E-44B1-834A-D7DACE2E709E}" srcOrd="4" destOrd="0" presId="urn:microsoft.com/office/officeart/2005/8/layout/hierarchy3"/>
    <dgm:cxn modelId="{3025F9A8-80F7-46E3-9319-AF8ED4181B21}" type="presParOf" srcId="{F39978AC-2CE3-48CD-B49B-B7B2D1BFD8FC}" destId="{4735E95A-78F3-4B86-8A04-4C64A450E906}" srcOrd="5" destOrd="0" presId="urn:microsoft.com/office/officeart/2005/8/layout/hierarchy3"/>
    <dgm:cxn modelId="{C7B525B9-BDB3-4B76-9FBD-DDE0F4EA5709}" type="presParOf" srcId="{65489ED3-716E-4D38-9C9D-94282BA72D29}" destId="{6BC59173-9557-40A3-AC72-589643022EF1}" srcOrd="2" destOrd="0" presId="urn:microsoft.com/office/officeart/2005/8/layout/hierarchy3"/>
    <dgm:cxn modelId="{86E27B69-0F25-4C9D-8C39-AABBAFE87676}" type="presParOf" srcId="{6BC59173-9557-40A3-AC72-589643022EF1}" destId="{F26A0B6D-ABCA-4E63-A2F0-B6499C894A07}" srcOrd="0" destOrd="0" presId="urn:microsoft.com/office/officeart/2005/8/layout/hierarchy3"/>
    <dgm:cxn modelId="{BDB5A82D-22F9-4ACF-8D4B-16DE6C494641}" type="presParOf" srcId="{F26A0B6D-ABCA-4E63-A2F0-B6499C894A07}" destId="{52435609-D5EE-407B-80EA-74C4CC0B551D}" srcOrd="0" destOrd="0" presId="urn:microsoft.com/office/officeart/2005/8/layout/hierarchy3"/>
    <dgm:cxn modelId="{F70196CF-0897-4181-8BDB-9DC07D8CC2A0}" type="presParOf" srcId="{F26A0B6D-ABCA-4E63-A2F0-B6499C894A07}" destId="{A0BABCD7-A1C5-47E0-9EF6-7100CBD8C278}" srcOrd="1" destOrd="0" presId="urn:microsoft.com/office/officeart/2005/8/layout/hierarchy3"/>
    <dgm:cxn modelId="{73667995-D9E7-4071-8A73-44C893010ECF}" type="presParOf" srcId="{6BC59173-9557-40A3-AC72-589643022EF1}" destId="{BF81E417-9831-4B9D-AE74-453A20048503}" srcOrd="1" destOrd="0" presId="urn:microsoft.com/office/officeart/2005/8/layout/hierarchy3"/>
    <dgm:cxn modelId="{5B4E3E8F-87F0-492A-BC44-65321C5DEF92}" type="presParOf" srcId="{BF81E417-9831-4B9D-AE74-453A20048503}" destId="{BADE9A36-06E7-4BD8-8BBE-DFEF4D141AFE}" srcOrd="0" destOrd="0" presId="urn:microsoft.com/office/officeart/2005/8/layout/hierarchy3"/>
    <dgm:cxn modelId="{B94D91B8-F16C-49A0-AFCF-422343807785}" type="presParOf" srcId="{BF81E417-9831-4B9D-AE74-453A20048503}" destId="{55B3B7E7-FE1F-43CB-ABFA-2ACDE7743084}" srcOrd="1" destOrd="0" presId="urn:microsoft.com/office/officeart/2005/8/layout/hierarchy3"/>
    <dgm:cxn modelId="{74EC6754-377A-4526-8522-5B51DFCC1155}" type="presParOf" srcId="{BF81E417-9831-4B9D-AE74-453A20048503}" destId="{377F68B1-A218-456F-8E37-F6A1009E24C0}" srcOrd="2" destOrd="0" presId="urn:microsoft.com/office/officeart/2005/8/layout/hierarchy3"/>
    <dgm:cxn modelId="{C6828040-445C-4DB1-AEBA-DF7A2B203933}" type="presParOf" srcId="{BF81E417-9831-4B9D-AE74-453A20048503}" destId="{B3F174F6-08C3-40FE-8393-D6ACD744B8AF}" srcOrd="3" destOrd="0" presId="urn:microsoft.com/office/officeart/2005/8/layout/hierarchy3"/>
    <dgm:cxn modelId="{134F66AB-A3C8-4A0D-BD2A-DB2FDD80AB84}" type="presParOf" srcId="{BF81E417-9831-4B9D-AE74-453A20048503}" destId="{E0D5468F-902D-403C-AF83-7C49A0C9B3CF}" srcOrd="4" destOrd="0" presId="urn:microsoft.com/office/officeart/2005/8/layout/hierarchy3"/>
    <dgm:cxn modelId="{F1ABB01C-4BE4-478C-8AC2-78B9276A2794}" type="presParOf" srcId="{BF81E417-9831-4B9D-AE74-453A20048503}" destId="{DE58BB01-B1E1-405E-A084-6CF4FDDD5123}" srcOrd="5" destOrd="0" presId="urn:microsoft.com/office/officeart/2005/8/layout/hierarchy3"/>
    <dgm:cxn modelId="{BF7C4B73-F272-4431-9CD7-5BFE1C45A96D}" type="presParOf" srcId="{65489ED3-716E-4D38-9C9D-94282BA72D29}" destId="{A4D4C2DA-9FB4-4D3B-8272-43582DA69CEC}" srcOrd="3" destOrd="0" presId="urn:microsoft.com/office/officeart/2005/8/layout/hierarchy3"/>
    <dgm:cxn modelId="{E0101B9A-058F-43AA-9108-B332DC769230}" type="presParOf" srcId="{A4D4C2DA-9FB4-4D3B-8272-43582DA69CEC}" destId="{0198F350-6AD1-41BD-A23C-6DD61BE5FAFF}" srcOrd="0" destOrd="0" presId="urn:microsoft.com/office/officeart/2005/8/layout/hierarchy3"/>
    <dgm:cxn modelId="{EB10669D-C417-433D-8666-4B38CF169891}" type="presParOf" srcId="{0198F350-6AD1-41BD-A23C-6DD61BE5FAFF}" destId="{C3EFF1E6-92C0-4CBA-8255-6FAF4B26465E}" srcOrd="0" destOrd="0" presId="urn:microsoft.com/office/officeart/2005/8/layout/hierarchy3"/>
    <dgm:cxn modelId="{F153D704-A7C5-4121-AEFD-120D06951C57}" type="presParOf" srcId="{0198F350-6AD1-41BD-A23C-6DD61BE5FAFF}" destId="{81AFF08E-032A-46B5-9554-1526A75D3C4B}" srcOrd="1" destOrd="0" presId="urn:microsoft.com/office/officeart/2005/8/layout/hierarchy3"/>
    <dgm:cxn modelId="{02772C8E-82E0-4F08-94DC-D178F417D81E}" type="presParOf" srcId="{A4D4C2DA-9FB4-4D3B-8272-43582DA69CEC}" destId="{24F3FEEB-9E08-4624-B52C-C56F4E381E10}" srcOrd="1" destOrd="0" presId="urn:microsoft.com/office/officeart/2005/8/layout/hierarchy3"/>
    <dgm:cxn modelId="{4D723BB8-C628-409B-80D2-4562196FA2B3}" type="presParOf" srcId="{24F3FEEB-9E08-4624-B52C-C56F4E381E10}" destId="{042730D7-64FB-4C66-8F77-CD6A33890B15}" srcOrd="0" destOrd="0" presId="urn:microsoft.com/office/officeart/2005/8/layout/hierarchy3"/>
    <dgm:cxn modelId="{A393F319-E202-4BBE-B11F-644028C65BCE}" type="presParOf" srcId="{24F3FEEB-9E08-4624-B52C-C56F4E381E10}" destId="{C72A4571-0773-4B5D-A179-E6D3337F06CC}" srcOrd="1" destOrd="0" presId="urn:microsoft.com/office/officeart/2005/8/layout/hierarchy3"/>
    <dgm:cxn modelId="{B5C10072-5E4C-4D26-95B0-03C62E159536}" type="presParOf" srcId="{24F3FEEB-9E08-4624-B52C-C56F4E381E10}" destId="{5AD174B0-DE85-43C0-A1AF-002389BD45D9}" srcOrd="2" destOrd="0" presId="urn:microsoft.com/office/officeart/2005/8/layout/hierarchy3"/>
    <dgm:cxn modelId="{5C2A1A95-96EA-4A18-9B82-B1F54C5290E8}" type="presParOf" srcId="{24F3FEEB-9E08-4624-B52C-C56F4E381E10}" destId="{D26387A4-F2E9-4CFD-B77B-3C1116AF30F3}" srcOrd="3" destOrd="0" presId="urn:microsoft.com/office/officeart/2005/8/layout/hierarchy3"/>
    <dgm:cxn modelId="{8396282A-E0DD-4980-A695-49FA7ACF1CE9}" type="presParOf" srcId="{24F3FEEB-9E08-4624-B52C-C56F4E381E10}" destId="{92B7F79F-8334-4543-A99F-BEACF4627F71}" srcOrd="4" destOrd="0" presId="urn:microsoft.com/office/officeart/2005/8/layout/hierarchy3"/>
    <dgm:cxn modelId="{D938E283-DDB3-4BD1-9460-E6860B5D0BB7}" type="presParOf" srcId="{24F3FEEB-9E08-4624-B52C-C56F4E381E10}" destId="{BEB4154B-0D60-4E90-B40A-92D5C774579C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5F190E-1467-470B-9BC6-2C978D2AB557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7A5E3BA2-BF6A-484A-94E6-BDE43DD0B784}">
      <dgm:prSet phldrT="[Texto]" custT="1"/>
      <dgm:spPr/>
      <dgm:t>
        <a:bodyPr/>
        <a:lstStyle/>
        <a:p>
          <a:r>
            <a:rPr lang="es-PE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FAMILIA EN ZONAS DE RIESGO INFORMADA QUE REALIZAN PRACTICAS HIGIENICAS SANITARIAS PARA PREVENIR LAS ENFERMEDADES NO TRANSMISIBLES (MENTAL, BUCAL, OCULAR, METALES PESADOS, HIPERTENSION ARTERIAL Y DIABETES MELLITUS) </a:t>
          </a:r>
          <a:endParaRPr lang="es-PE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F2F8183-6142-4D6E-85F3-60DE36403CF7}" type="parTrans" cxnId="{C5F74595-9728-400D-89C8-84B89E8296F2}">
      <dgm:prSet/>
      <dgm:spPr/>
      <dgm:t>
        <a:bodyPr/>
        <a:lstStyle/>
        <a:p>
          <a:endParaRPr lang="es-PE"/>
        </a:p>
      </dgm:t>
    </dgm:pt>
    <dgm:pt modelId="{10A5E2F6-DAB5-46CC-B7C6-9EBD9E726275}" type="sibTrans" cxnId="{C5F74595-9728-400D-89C8-84B89E8296F2}">
      <dgm:prSet/>
      <dgm:spPr>
        <a:solidFill>
          <a:srgbClr val="FF5050"/>
        </a:solidFill>
      </dgm:spPr>
      <dgm:t>
        <a:bodyPr/>
        <a:lstStyle/>
        <a:p>
          <a:endParaRPr lang="es-PE" sz="2000"/>
        </a:p>
      </dgm:t>
    </dgm:pt>
    <dgm:pt modelId="{3D583D8F-91FD-4FBA-B89E-8BC7DE59E7ED}">
      <dgm:prSet phldrT="[Texto]" custT="1"/>
      <dgm:spPr>
        <a:ln w="19050">
          <a:solidFill>
            <a:srgbClr val="FF0000"/>
          </a:solidFill>
        </a:ln>
      </dgm:spPr>
      <dgm:t>
        <a:bodyPr/>
        <a:lstStyle/>
        <a:p>
          <a:r>
            <a:rPr lang="es-PE" sz="2000" dirty="0" smtClean="0"/>
            <a:t>FAMILIAS QUE DESARROLLAN PRACTICAS SALUDABLES EN SALUD BUCAL</a:t>
          </a:r>
          <a:endParaRPr lang="es-PE" sz="2000" dirty="0"/>
        </a:p>
      </dgm:t>
    </dgm:pt>
    <dgm:pt modelId="{9974F038-C10A-43C9-BF82-9378FC8F4541}" type="parTrans" cxnId="{94540E3F-2EE7-44D3-9816-7C7F63583555}">
      <dgm:prSet/>
      <dgm:spPr/>
      <dgm:t>
        <a:bodyPr/>
        <a:lstStyle/>
        <a:p>
          <a:endParaRPr lang="es-PE"/>
        </a:p>
      </dgm:t>
    </dgm:pt>
    <dgm:pt modelId="{8B18F8A7-895E-4214-B53E-F0A732DB2C20}" type="sibTrans" cxnId="{94540E3F-2EE7-44D3-9816-7C7F63583555}">
      <dgm:prSet/>
      <dgm:spPr/>
      <dgm:t>
        <a:bodyPr/>
        <a:lstStyle/>
        <a:p>
          <a:endParaRPr lang="es-PE"/>
        </a:p>
      </dgm:t>
    </dgm:pt>
    <dgm:pt modelId="{8E3716CC-0CCD-48E2-B359-4190881F6EC7}">
      <dgm:prSet phldrT="[Texto]" custT="1"/>
      <dgm:spPr>
        <a:ln w="19050">
          <a:solidFill>
            <a:srgbClr val="FF0000"/>
          </a:solidFill>
        </a:ln>
      </dgm:spPr>
      <dgm:t>
        <a:bodyPr/>
        <a:lstStyle/>
        <a:p>
          <a:r>
            <a:rPr lang="es-PE" sz="2000" dirty="0" smtClean="0"/>
            <a:t>FAMILIAS CON PRÁCTICAS SALUDABLES PARA EVITAR EXPOSICIÓN A METALES PESADOS Y SUSTANCIAS QUÍMICAS</a:t>
          </a:r>
          <a:endParaRPr lang="es-PE" sz="2000" dirty="0"/>
        </a:p>
      </dgm:t>
    </dgm:pt>
    <dgm:pt modelId="{BF8A250F-F752-4858-9A49-41AD022F48D3}" type="parTrans" cxnId="{E472D60C-5BEE-4EEC-9669-D7E8887C3513}">
      <dgm:prSet/>
      <dgm:spPr/>
      <dgm:t>
        <a:bodyPr/>
        <a:lstStyle/>
        <a:p>
          <a:endParaRPr lang="es-PE"/>
        </a:p>
      </dgm:t>
    </dgm:pt>
    <dgm:pt modelId="{8113CDB6-51CC-4140-9BC9-C568C14085AD}" type="sibTrans" cxnId="{E472D60C-5BEE-4EEC-9669-D7E8887C3513}">
      <dgm:prSet/>
      <dgm:spPr/>
      <dgm:t>
        <a:bodyPr/>
        <a:lstStyle/>
        <a:p>
          <a:endParaRPr lang="es-PE"/>
        </a:p>
      </dgm:t>
    </dgm:pt>
    <dgm:pt modelId="{832D83B9-939E-4A77-84D9-E84CBD524ADC}">
      <dgm:prSet phldrT="[Texto]" custT="1"/>
      <dgm:spPr>
        <a:ln w="19050">
          <a:solidFill>
            <a:srgbClr val="FF0000"/>
          </a:solidFill>
        </a:ln>
      </dgm:spPr>
      <dgm:t>
        <a:bodyPr/>
        <a:lstStyle/>
        <a:p>
          <a:r>
            <a:rPr lang="es-PE" sz="2000" dirty="0" smtClean="0"/>
            <a:t>FAMILIAS CON PRACTICAS SALUDABLES PARA EL CUIDADO DE LA SALUD Y PREVENCION DE LA HIPERTENSIÓN ARTERIAL Y DIABETES MELLITUS</a:t>
          </a:r>
          <a:endParaRPr lang="es-PE" sz="2000" dirty="0"/>
        </a:p>
      </dgm:t>
    </dgm:pt>
    <dgm:pt modelId="{BF03932D-12EE-489B-8B87-84D2F4DFB99B}" type="parTrans" cxnId="{C2170A95-37B8-45B1-9BE0-4C9156580ECB}">
      <dgm:prSet/>
      <dgm:spPr/>
      <dgm:t>
        <a:bodyPr/>
        <a:lstStyle/>
        <a:p>
          <a:endParaRPr lang="es-PE"/>
        </a:p>
      </dgm:t>
    </dgm:pt>
    <dgm:pt modelId="{EB35CB9C-60B9-4DC0-BE11-13C3FBFB27D2}" type="sibTrans" cxnId="{C2170A95-37B8-45B1-9BE0-4C9156580ECB}">
      <dgm:prSet/>
      <dgm:spPr/>
      <dgm:t>
        <a:bodyPr/>
        <a:lstStyle/>
        <a:p>
          <a:endParaRPr lang="es-PE"/>
        </a:p>
      </dgm:t>
    </dgm:pt>
    <dgm:pt modelId="{2101EDB7-DD70-45EA-8F42-C1A91704FC8A}">
      <dgm:prSet phldrT="[Texto]" custT="1"/>
      <dgm:spPr>
        <a:ln w="19050">
          <a:solidFill>
            <a:srgbClr val="FF0000"/>
          </a:solidFill>
        </a:ln>
      </dgm:spPr>
      <dgm:t>
        <a:bodyPr/>
        <a:lstStyle/>
        <a:p>
          <a:r>
            <a:rPr lang="es-PE" sz="2000" dirty="0" smtClean="0"/>
            <a:t>FAMILIAS DESARROLLAN PRÁCTICAS SALUDABLES PARA EL CUIDADO INTEGRAL DE LA SALUD OCULAR</a:t>
          </a:r>
          <a:endParaRPr lang="es-PE" sz="2000" dirty="0"/>
        </a:p>
      </dgm:t>
    </dgm:pt>
    <dgm:pt modelId="{AE1AC39E-732A-45B6-BB0C-78FDD961A789}" type="parTrans" cxnId="{27777783-CA65-46D5-BDE7-1FA442552AD3}">
      <dgm:prSet/>
      <dgm:spPr/>
      <dgm:t>
        <a:bodyPr/>
        <a:lstStyle/>
        <a:p>
          <a:endParaRPr lang="es-PE"/>
        </a:p>
      </dgm:t>
    </dgm:pt>
    <dgm:pt modelId="{B5ED2D99-4152-476C-8783-DE9DD134F51C}" type="sibTrans" cxnId="{27777783-CA65-46D5-BDE7-1FA442552AD3}">
      <dgm:prSet/>
      <dgm:spPr/>
      <dgm:t>
        <a:bodyPr/>
        <a:lstStyle/>
        <a:p>
          <a:endParaRPr lang="es-PE"/>
        </a:p>
      </dgm:t>
    </dgm:pt>
    <dgm:pt modelId="{8CE2CE2A-847F-4875-905B-4F37846ECFF5}" type="pres">
      <dgm:prSet presAssocID="{E85F190E-1467-470B-9BC6-2C978D2AB557}" presName="Name0" presStyleCnt="0">
        <dgm:presLayoutVars>
          <dgm:dir/>
        </dgm:presLayoutVars>
      </dgm:prSet>
      <dgm:spPr/>
      <dgm:t>
        <a:bodyPr/>
        <a:lstStyle/>
        <a:p>
          <a:endParaRPr lang="es-PE"/>
        </a:p>
      </dgm:t>
    </dgm:pt>
    <dgm:pt modelId="{11FB9793-B4A6-4D48-BE25-BC8CCFF57E21}" type="pres">
      <dgm:prSet presAssocID="{10A5E2F6-DAB5-46CC-B7C6-9EBD9E726275}" presName="picture_1" presStyleLbl="bgImgPlace1" presStyleIdx="0" presStyleCnt="1"/>
      <dgm:spPr/>
      <dgm:t>
        <a:bodyPr/>
        <a:lstStyle/>
        <a:p>
          <a:endParaRPr lang="es-PE"/>
        </a:p>
      </dgm:t>
    </dgm:pt>
    <dgm:pt modelId="{0AB66902-B1F6-4DCB-8BF7-255A4A3EB2AC}" type="pres">
      <dgm:prSet presAssocID="{7A5E3BA2-BF6A-484A-94E6-BDE43DD0B784}" presName="text_1" presStyleLbl="node1" presStyleIdx="0" presStyleCnt="0" custScaleX="103433" custScaleY="114320" custLinFactNeighborX="5186" custLinFactNeighborY="-29031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C98DFEDB-C7F7-4B58-ADAC-C5C411B07DA3}" type="pres">
      <dgm:prSet presAssocID="{E85F190E-1467-470B-9BC6-2C978D2AB557}" presName="linV" presStyleCnt="0"/>
      <dgm:spPr/>
    </dgm:pt>
    <dgm:pt modelId="{095F57E7-A362-49F3-BD33-973CEB230CE1}" type="pres">
      <dgm:prSet presAssocID="{3D583D8F-91FD-4FBA-B89E-8BC7DE59E7ED}" presName="pair" presStyleCnt="0"/>
      <dgm:spPr/>
    </dgm:pt>
    <dgm:pt modelId="{67B53F3C-DE89-4A77-A261-3D426252F5AD}" type="pres">
      <dgm:prSet presAssocID="{3D583D8F-91FD-4FBA-B89E-8BC7DE59E7ED}" presName="spaceH" presStyleLbl="node1" presStyleIdx="0" presStyleCnt="0"/>
      <dgm:spPr/>
    </dgm:pt>
    <dgm:pt modelId="{10BCA9BA-A442-4B32-813F-B0BC4A637E68}" type="pres">
      <dgm:prSet presAssocID="{3D583D8F-91FD-4FBA-B89E-8BC7DE59E7ED}" presName="desPictures" presStyleLbl="alignImgPlace1" presStyleIdx="0" presStyleCnt="4"/>
      <dgm:spPr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s-PE"/>
        </a:p>
      </dgm:t>
    </dgm:pt>
    <dgm:pt modelId="{E2EB570C-3ED2-4178-95ED-27A8B411C840}" type="pres">
      <dgm:prSet presAssocID="{3D583D8F-91FD-4FBA-B89E-8BC7DE59E7ED}" presName="desTextWrapper" presStyleCnt="0"/>
      <dgm:spPr/>
    </dgm:pt>
    <dgm:pt modelId="{25EFB0E0-C366-48AB-AD18-F7117DE46F14}" type="pres">
      <dgm:prSet presAssocID="{3D583D8F-91FD-4FBA-B89E-8BC7DE59E7ED}" presName="des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7F545E47-9690-41E6-80ED-E31E95D3E49E}" type="pres">
      <dgm:prSet presAssocID="{8B18F8A7-895E-4214-B53E-F0A732DB2C20}" presName="spaceV" presStyleCnt="0"/>
      <dgm:spPr/>
    </dgm:pt>
    <dgm:pt modelId="{0E14EBCD-EE37-4914-8728-9D752D58E3AB}" type="pres">
      <dgm:prSet presAssocID="{8E3716CC-0CCD-48E2-B359-4190881F6EC7}" presName="pair" presStyleCnt="0"/>
      <dgm:spPr/>
    </dgm:pt>
    <dgm:pt modelId="{3168E1DC-1E89-4B80-9D94-9A8B4C01CEBF}" type="pres">
      <dgm:prSet presAssocID="{8E3716CC-0CCD-48E2-B359-4190881F6EC7}" presName="spaceH" presStyleLbl="node1" presStyleIdx="0" presStyleCnt="0"/>
      <dgm:spPr/>
    </dgm:pt>
    <dgm:pt modelId="{3E7DED53-EEB7-4B8C-B061-34130B509601}" type="pres">
      <dgm:prSet presAssocID="{8E3716CC-0CCD-48E2-B359-4190881F6EC7}" presName="desPictures" presStyleLbl="alignImgPlace1" presStyleIdx="1" presStyleCnt="4"/>
      <dgm:spPr>
        <a:blipFill rotWithShape="1">
          <a:blip xmlns:r="http://schemas.openxmlformats.org/officeDocument/2006/relationships" r:embed="rId3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</dgm:spPr>
      <dgm:t>
        <a:bodyPr/>
        <a:lstStyle/>
        <a:p>
          <a:endParaRPr lang="es-PE"/>
        </a:p>
      </dgm:t>
    </dgm:pt>
    <dgm:pt modelId="{E5993608-38CF-4C2F-8686-143D001A6D95}" type="pres">
      <dgm:prSet presAssocID="{8E3716CC-0CCD-48E2-B359-4190881F6EC7}" presName="desTextWrapper" presStyleCnt="0"/>
      <dgm:spPr/>
    </dgm:pt>
    <dgm:pt modelId="{3DD4BAE5-81A5-4C73-BF2E-BACE0EB65884}" type="pres">
      <dgm:prSet presAssocID="{8E3716CC-0CCD-48E2-B359-4190881F6EC7}" presName="des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56323E0F-A673-4A46-A0A7-CF06ADA04491}" type="pres">
      <dgm:prSet presAssocID="{8113CDB6-51CC-4140-9BC9-C568C14085AD}" presName="spaceV" presStyleCnt="0"/>
      <dgm:spPr/>
    </dgm:pt>
    <dgm:pt modelId="{307DB773-225D-417F-9F29-91B1FD03C359}" type="pres">
      <dgm:prSet presAssocID="{832D83B9-939E-4A77-84D9-E84CBD524ADC}" presName="pair" presStyleCnt="0"/>
      <dgm:spPr/>
    </dgm:pt>
    <dgm:pt modelId="{622B06E4-F7E2-43DE-A42F-4DCF8D9D3B32}" type="pres">
      <dgm:prSet presAssocID="{832D83B9-939E-4A77-84D9-E84CBD524ADC}" presName="spaceH" presStyleLbl="node1" presStyleIdx="0" presStyleCnt="0"/>
      <dgm:spPr/>
    </dgm:pt>
    <dgm:pt modelId="{BB607155-F5A9-4615-800A-BB5A0D1B8E57}" type="pres">
      <dgm:prSet presAssocID="{832D83B9-939E-4A77-84D9-E84CBD524ADC}" presName="desPictures" presStyleLbl="alignImgPlace1" presStyleIdx="2" presStyleCnt="4"/>
      <dgm:spPr>
        <a:blipFill rotWithShape="1">
          <a:blip xmlns:r="http://schemas.openxmlformats.org/officeDocument/2006/relationships" r:embed="rId4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</dgm:spPr>
      <dgm:t>
        <a:bodyPr/>
        <a:lstStyle/>
        <a:p>
          <a:endParaRPr lang="es-PE"/>
        </a:p>
      </dgm:t>
    </dgm:pt>
    <dgm:pt modelId="{382090ED-4CE3-4128-B537-AA17D3BD5395}" type="pres">
      <dgm:prSet presAssocID="{832D83B9-939E-4A77-84D9-E84CBD524ADC}" presName="desTextWrapper" presStyleCnt="0"/>
      <dgm:spPr/>
    </dgm:pt>
    <dgm:pt modelId="{E3EA9E5E-6FD8-4C4E-9546-C0167564D24D}" type="pres">
      <dgm:prSet presAssocID="{832D83B9-939E-4A77-84D9-E84CBD524ADC}" presName="des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C0AEDF79-3ED4-4B15-8762-4A72B8D6638F}" type="pres">
      <dgm:prSet presAssocID="{EB35CB9C-60B9-4DC0-BE11-13C3FBFB27D2}" presName="spaceV" presStyleCnt="0"/>
      <dgm:spPr/>
    </dgm:pt>
    <dgm:pt modelId="{65FD8E0F-3E9C-4938-BF98-E2968CD7F57D}" type="pres">
      <dgm:prSet presAssocID="{2101EDB7-DD70-45EA-8F42-C1A91704FC8A}" presName="pair" presStyleCnt="0"/>
      <dgm:spPr/>
    </dgm:pt>
    <dgm:pt modelId="{70FDA252-384A-4391-84FE-8D4485FFA08A}" type="pres">
      <dgm:prSet presAssocID="{2101EDB7-DD70-45EA-8F42-C1A91704FC8A}" presName="spaceH" presStyleLbl="node1" presStyleIdx="0" presStyleCnt="0"/>
      <dgm:spPr/>
    </dgm:pt>
    <dgm:pt modelId="{F85C73F1-9CB7-4ADA-BD5D-6342CEAC513D}" type="pres">
      <dgm:prSet presAssocID="{2101EDB7-DD70-45EA-8F42-C1A91704FC8A}" presName="desPictures" presStyleLbl="alignImgPlace1" presStyleIdx="3" presStyleCnt="4"/>
      <dgm:spPr>
        <a:blipFill rotWithShape="1">
          <a:blip xmlns:r="http://schemas.openxmlformats.org/officeDocument/2006/relationships" r:embed="rId5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</dgm:spPr>
      <dgm:t>
        <a:bodyPr/>
        <a:lstStyle/>
        <a:p>
          <a:endParaRPr lang="es-PE"/>
        </a:p>
      </dgm:t>
    </dgm:pt>
    <dgm:pt modelId="{427AC3B2-8BCA-489C-BAF4-EEBF2376840F}" type="pres">
      <dgm:prSet presAssocID="{2101EDB7-DD70-45EA-8F42-C1A91704FC8A}" presName="desTextWrapper" presStyleCnt="0"/>
      <dgm:spPr/>
    </dgm:pt>
    <dgm:pt modelId="{53822C2B-EAC9-46B4-B12E-FEC576C9058A}" type="pres">
      <dgm:prSet presAssocID="{2101EDB7-DD70-45EA-8F42-C1A91704FC8A}" presName="des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446A6336-2F39-4CDE-8EAE-7A6F628DD0F7}" type="pres">
      <dgm:prSet presAssocID="{E85F190E-1467-470B-9BC6-2C978D2AB557}" presName="maxNode" presStyleCnt="0"/>
      <dgm:spPr/>
    </dgm:pt>
    <dgm:pt modelId="{CF1B5CBB-C045-4866-BF71-55A4353E3287}" type="pres">
      <dgm:prSet presAssocID="{E85F190E-1467-470B-9BC6-2C978D2AB557}" presName="Name33" presStyleCnt="0"/>
      <dgm:spPr/>
    </dgm:pt>
  </dgm:ptLst>
  <dgm:cxnLst>
    <dgm:cxn modelId="{C2170A95-37B8-45B1-9BE0-4C9156580ECB}" srcId="{E85F190E-1467-470B-9BC6-2C978D2AB557}" destId="{832D83B9-939E-4A77-84D9-E84CBD524ADC}" srcOrd="3" destOrd="0" parTransId="{BF03932D-12EE-489B-8B87-84D2F4DFB99B}" sibTransId="{EB35CB9C-60B9-4DC0-BE11-13C3FBFB27D2}"/>
    <dgm:cxn modelId="{9D25090B-680F-4CA8-BBB0-1A0E0008CD51}" type="presOf" srcId="{7A5E3BA2-BF6A-484A-94E6-BDE43DD0B784}" destId="{0AB66902-B1F6-4DCB-8BF7-255A4A3EB2AC}" srcOrd="0" destOrd="0" presId="urn:microsoft.com/office/officeart/2008/layout/AccentedPicture"/>
    <dgm:cxn modelId="{94540E3F-2EE7-44D3-9816-7C7F63583555}" srcId="{E85F190E-1467-470B-9BC6-2C978D2AB557}" destId="{3D583D8F-91FD-4FBA-B89E-8BC7DE59E7ED}" srcOrd="1" destOrd="0" parTransId="{9974F038-C10A-43C9-BF82-9378FC8F4541}" sibTransId="{8B18F8A7-895E-4214-B53E-F0A732DB2C20}"/>
    <dgm:cxn modelId="{27777783-CA65-46D5-BDE7-1FA442552AD3}" srcId="{E85F190E-1467-470B-9BC6-2C978D2AB557}" destId="{2101EDB7-DD70-45EA-8F42-C1A91704FC8A}" srcOrd="4" destOrd="0" parTransId="{AE1AC39E-732A-45B6-BB0C-78FDD961A789}" sibTransId="{B5ED2D99-4152-476C-8783-DE9DD134F51C}"/>
    <dgm:cxn modelId="{7459C6FC-571A-4FEF-81DD-9F830EED40B0}" type="presOf" srcId="{3D583D8F-91FD-4FBA-B89E-8BC7DE59E7ED}" destId="{25EFB0E0-C366-48AB-AD18-F7117DE46F14}" srcOrd="0" destOrd="0" presId="urn:microsoft.com/office/officeart/2008/layout/AccentedPicture"/>
    <dgm:cxn modelId="{E472D60C-5BEE-4EEC-9669-D7E8887C3513}" srcId="{E85F190E-1467-470B-9BC6-2C978D2AB557}" destId="{8E3716CC-0CCD-48E2-B359-4190881F6EC7}" srcOrd="2" destOrd="0" parTransId="{BF8A250F-F752-4858-9A49-41AD022F48D3}" sibTransId="{8113CDB6-51CC-4140-9BC9-C568C14085AD}"/>
    <dgm:cxn modelId="{C5F74595-9728-400D-89C8-84B89E8296F2}" srcId="{E85F190E-1467-470B-9BC6-2C978D2AB557}" destId="{7A5E3BA2-BF6A-484A-94E6-BDE43DD0B784}" srcOrd="0" destOrd="0" parTransId="{FF2F8183-6142-4D6E-85F3-60DE36403CF7}" sibTransId="{10A5E2F6-DAB5-46CC-B7C6-9EBD9E726275}"/>
    <dgm:cxn modelId="{4521F1EF-3BCD-405C-9D7C-BEA39AB30D7B}" type="presOf" srcId="{10A5E2F6-DAB5-46CC-B7C6-9EBD9E726275}" destId="{11FB9793-B4A6-4D48-BE25-BC8CCFF57E21}" srcOrd="0" destOrd="0" presId="urn:microsoft.com/office/officeart/2008/layout/AccentedPicture"/>
    <dgm:cxn modelId="{87D980C4-4CD8-4060-8228-8E62BD84A3EF}" type="presOf" srcId="{E85F190E-1467-470B-9BC6-2C978D2AB557}" destId="{8CE2CE2A-847F-4875-905B-4F37846ECFF5}" srcOrd="0" destOrd="0" presId="urn:microsoft.com/office/officeart/2008/layout/AccentedPicture"/>
    <dgm:cxn modelId="{49EC268D-B9E1-4098-B85D-9D5C05FF202C}" type="presOf" srcId="{2101EDB7-DD70-45EA-8F42-C1A91704FC8A}" destId="{53822C2B-EAC9-46B4-B12E-FEC576C9058A}" srcOrd="0" destOrd="0" presId="urn:microsoft.com/office/officeart/2008/layout/AccentedPicture"/>
    <dgm:cxn modelId="{B46F7138-1833-460E-8A9E-A68884F0B57A}" type="presOf" srcId="{832D83B9-939E-4A77-84D9-E84CBD524ADC}" destId="{E3EA9E5E-6FD8-4C4E-9546-C0167564D24D}" srcOrd="0" destOrd="0" presId="urn:microsoft.com/office/officeart/2008/layout/AccentedPicture"/>
    <dgm:cxn modelId="{3AFCE2A4-8516-4B60-AA59-AA143827DA73}" type="presOf" srcId="{8E3716CC-0CCD-48E2-B359-4190881F6EC7}" destId="{3DD4BAE5-81A5-4C73-BF2E-BACE0EB65884}" srcOrd="0" destOrd="0" presId="urn:microsoft.com/office/officeart/2008/layout/AccentedPicture"/>
    <dgm:cxn modelId="{D5C008E2-9297-4EA0-8A09-A3FA988472DE}" type="presParOf" srcId="{8CE2CE2A-847F-4875-905B-4F37846ECFF5}" destId="{11FB9793-B4A6-4D48-BE25-BC8CCFF57E21}" srcOrd="0" destOrd="0" presId="urn:microsoft.com/office/officeart/2008/layout/AccentedPicture"/>
    <dgm:cxn modelId="{EFDE1BEF-11B4-4A4F-AD62-40326FFDCA41}" type="presParOf" srcId="{8CE2CE2A-847F-4875-905B-4F37846ECFF5}" destId="{0AB66902-B1F6-4DCB-8BF7-255A4A3EB2AC}" srcOrd="1" destOrd="0" presId="urn:microsoft.com/office/officeart/2008/layout/AccentedPicture"/>
    <dgm:cxn modelId="{44368157-6E51-46B9-AE5A-01EC70897E78}" type="presParOf" srcId="{8CE2CE2A-847F-4875-905B-4F37846ECFF5}" destId="{C98DFEDB-C7F7-4B58-ADAC-C5C411B07DA3}" srcOrd="2" destOrd="0" presId="urn:microsoft.com/office/officeart/2008/layout/AccentedPicture"/>
    <dgm:cxn modelId="{63D519D6-6C9F-475C-87E0-4445E0E674E5}" type="presParOf" srcId="{C98DFEDB-C7F7-4B58-ADAC-C5C411B07DA3}" destId="{095F57E7-A362-49F3-BD33-973CEB230CE1}" srcOrd="0" destOrd="0" presId="urn:microsoft.com/office/officeart/2008/layout/AccentedPicture"/>
    <dgm:cxn modelId="{524ED2B5-BCEC-46B2-90DB-C746EAC1309B}" type="presParOf" srcId="{095F57E7-A362-49F3-BD33-973CEB230CE1}" destId="{67B53F3C-DE89-4A77-A261-3D426252F5AD}" srcOrd="0" destOrd="0" presId="urn:microsoft.com/office/officeart/2008/layout/AccentedPicture"/>
    <dgm:cxn modelId="{854EE3A9-6988-4876-8F92-6846FE8B74EE}" type="presParOf" srcId="{095F57E7-A362-49F3-BD33-973CEB230CE1}" destId="{10BCA9BA-A442-4B32-813F-B0BC4A637E68}" srcOrd="1" destOrd="0" presId="urn:microsoft.com/office/officeart/2008/layout/AccentedPicture"/>
    <dgm:cxn modelId="{AFC377F9-4438-40E9-A8A8-A72B163F4437}" type="presParOf" srcId="{095F57E7-A362-49F3-BD33-973CEB230CE1}" destId="{E2EB570C-3ED2-4178-95ED-27A8B411C840}" srcOrd="2" destOrd="0" presId="urn:microsoft.com/office/officeart/2008/layout/AccentedPicture"/>
    <dgm:cxn modelId="{1EB14D2C-710D-4D68-B442-5B6C2C9DB346}" type="presParOf" srcId="{E2EB570C-3ED2-4178-95ED-27A8B411C840}" destId="{25EFB0E0-C366-48AB-AD18-F7117DE46F14}" srcOrd="0" destOrd="0" presId="urn:microsoft.com/office/officeart/2008/layout/AccentedPicture"/>
    <dgm:cxn modelId="{76E6C6AB-1B67-479C-9C6D-29B7753127EB}" type="presParOf" srcId="{C98DFEDB-C7F7-4B58-ADAC-C5C411B07DA3}" destId="{7F545E47-9690-41E6-80ED-E31E95D3E49E}" srcOrd="1" destOrd="0" presId="urn:microsoft.com/office/officeart/2008/layout/AccentedPicture"/>
    <dgm:cxn modelId="{43B8DC27-7918-4067-94D1-61D7D566AB0A}" type="presParOf" srcId="{C98DFEDB-C7F7-4B58-ADAC-C5C411B07DA3}" destId="{0E14EBCD-EE37-4914-8728-9D752D58E3AB}" srcOrd="2" destOrd="0" presId="urn:microsoft.com/office/officeart/2008/layout/AccentedPicture"/>
    <dgm:cxn modelId="{B2ACA9B0-130C-49DE-A92E-82F1F7C5381F}" type="presParOf" srcId="{0E14EBCD-EE37-4914-8728-9D752D58E3AB}" destId="{3168E1DC-1E89-4B80-9D94-9A8B4C01CEBF}" srcOrd="0" destOrd="0" presId="urn:microsoft.com/office/officeart/2008/layout/AccentedPicture"/>
    <dgm:cxn modelId="{455A11C8-9425-4AD0-843C-A0C12C1C0342}" type="presParOf" srcId="{0E14EBCD-EE37-4914-8728-9D752D58E3AB}" destId="{3E7DED53-EEB7-4B8C-B061-34130B509601}" srcOrd="1" destOrd="0" presId="urn:microsoft.com/office/officeart/2008/layout/AccentedPicture"/>
    <dgm:cxn modelId="{FCDCD9C5-26B5-4118-9EAA-19BC677D1BF4}" type="presParOf" srcId="{0E14EBCD-EE37-4914-8728-9D752D58E3AB}" destId="{E5993608-38CF-4C2F-8686-143D001A6D95}" srcOrd="2" destOrd="0" presId="urn:microsoft.com/office/officeart/2008/layout/AccentedPicture"/>
    <dgm:cxn modelId="{5C3B56E3-711C-4656-A979-CF75FC56BEB0}" type="presParOf" srcId="{E5993608-38CF-4C2F-8686-143D001A6D95}" destId="{3DD4BAE5-81A5-4C73-BF2E-BACE0EB65884}" srcOrd="0" destOrd="0" presId="urn:microsoft.com/office/officeart/2008/layout/AccentedPicture"/>
    <dgm:cxn modelId="{395E6C70-7D5A-40E9-862E-E7BD51D266C3}" type="presParOf" srcId="{C98DFEDB-C7F7-4B58-ADAC-C5C411B07DA3}" destId="{56323E0F-A673-4A46-A0A7-CF06ADA04491}" srcOrd="3" destOrd="0" presId="urn:microsoft.com/office/officeart/2008/layout/AccentedPicture"/>
    <dgm:cxn modelId="{A2AD336F-E1F6-451A-B889-2B3C87E123E0}" type="presParOf" srcId="{C98DFEDB-C7F7-4B58-ADAC-C5C411B07DA3}" destId="{307DB773-225D-417F-9F29-91B1FD03C359}" srcOrd="4" destOrd="0" presId="urn:microsoft.com/office/officeart/2008/layout/AccentedPicture"/>
    <dgm:cxn modelId="{C16DEFB7-C5D3-4137-9E09-578727B8283A}" type="presParOf" srcId="{307DB773-225D-417F-9F29-91B1FD03C359}" destId="{622B06E4-F7E2-43DE-A42F-4DCF8D9D3B32}" srcOrd="0" destOrd="0" presId="urn:microsoft.com/office/officeart/2008/layout/AccentedPicture"/>
    <dgm:cxn modelId="{1AD844BF-83CE-4144-9554-503CC1876B00}" type="presParOf" srcId="{307DB773-225D-417F-9F29-91B1FD03C359}" destId="{BB607155-F5A9-4615-800A-BB5A0D1B8E57}" srcOrd="1" destOrd="0" presId="urn:microsoft.com/office/officeart/2008/layout/AccentedPicture"/>
    <dgm:cxn modelId="{12236C4D-6D44-4708-B66D-DE7D26256484}" type="presParOf" srcId="{307DB773-225D-417F-9F29-91B1FD03C359}" destId="{382090ED-4CE3-4128-B537-AA17D3BD5395}" srcOrd="2" destOrd="0" presId="urn:microsoft.com/office/officeart/2008/layout/AccentedPicture"/>
    <dgm:cxn modelId="{D1DD7CE0-8BED-47FA-95A9-3B1CD4AC9B84}" type="presParOf" srcId="{382090ED-4CE3-4128-B537-AA17D3BD5395}" destId="{E3EA9E5E-6FD8-4C4E-9546-C0167564D24D}" srcOrd="0" destOrd="0" presId="urn:microsoft.com/office/officeart/2008/layout/AccentedPicture"/>
    <dgm:cxn modelId="{6D115A6E-96D4-44F4-AF08-C7289B6F784F}" type="presParOf" srcId="{C98DFEDB-C7F7-4B58-ADAC-C5C411B07DA3}" destId="{C0AEDF79-3ED4-4B15-8762-4A72B8D6638F}" srcOrd="5" destOrd="0" presId="urn:microsoft.com/office/officeart/2008/layout/AccentedPicture"/>
    <dgm:cxn modelId="{EEA1CBB5-15CD-4D3C-BCA7-76A02FFBC09A}" type="presParOf" srcId="{C98DFEDB-C7F7-4B58-ADAC-C5C411B07DA3}" destId="{65FD8E0F-3E9C-4938-BF98-E2968CD7F57D}" srcOrd="6" destOrd="0" presId="urn:microsoft.com/office/officeart/2008/layout/AccentedPicture"/>
    <dgm:cxn modelId="{10BE3845-10F1-412F-913F-7DCDACD03185}" type="presParOf" srcId="{65FD8E0F-3E9C-4938-BF98-E2968CD7F57D}" destId="{70FDA252-384A-4391-84FE-8D4485FFA08A}" srcOrd="0" destOrd="0" presId="urn:microsoft.com/office/officeart/2008/layout/AccentedPicture"/>
    <dgm:cxn modelId="{DBBE89E2-F07B-452F-A261-A7B990F0C40D}" type="presParOf" srcId="{65FD8E0F-3E9C-4938-BF98-E2968CD7F57D}" destId="{F85C73F1-9CB7-4ADA-BD5D-6342CEAC513D}" srcOrd="1" destOrd="0" presId="urn:microsoft.com/office/officeart/2008/layout/AccentedPicture"/>
    <dgm:cxn modelId="{1B36881B-2B35-41F9-A754-0B9FD461AC4A}" type="presParOf" srcId="{65FD8E0F-3E9C-4938-BF98-E2968CD7F57D}" destId="{427AC3B2-8BCA-489C-BAF4-EEBF2376840F}" srcOrd="2" destOrd="0" presId="urn:microsoft.com/office/officeart/2008/layout/AccentedPicture"/>
    <dgm:cxn modelId="{63E74708-C106-4CF3-A587-2E69BE99DFA3}" type="presParOf" srcId="{427AC3B2-8BCA-489C-BAF4-EEBF2376840F}" destId="{53822C2B-EAC9-46B4-B12E-FEC576C9058A}" srcOrd="0" destOrd="0" presId="urn:microsoft.com/office/officeart/2008/layout/AccentedPicture"/>
    <dgm:cxn modelId="{8C2DECD6-FD93-4B0C-BB31-FDFF0F3F5DEA}" type="presParOf" srcId="{8CE2CE2A-847F-4875-905B-4F37846ECFF5}" destId="{446A6336-2F39-4CDE-8EAE-7A6F628DD0F7}" srcOrd="3" destOrd="0" presId="urn:microsoft.com/office/officeart/2008/layout/AccentedPicture"/>
    <dgm:cxn modelId="{A1C61EA2-386A-4778-8EA5-3A25B51214A2}" type="presParOf" srcId="{446A6336-2F39-4CDE-8EAE-7A6F628DD0F7}" destId="{CF1B5CBB-C045-4866-BF71-55A4353E3287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CAC5D9F-42DB-4384-B7AC-9E21946F2D3A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PE"/>
        </a:p>
      </dgm:t>
    </dgm:pt>
    <dgm:pt modelId="{2BB36BEB-88A0-453C-8CBD-7063FAB7E470}">
      <dgm:prSet phldrT="[Texto]" custT="1"/>
      <dgm:spPr/>
      <dgm:t>
        <a:bodyPr/>
        <a:lstStyle/>
        <a:p>
          <a:r>
            <a:rPr lang="es-PE" sz="1800" b="1" dirty="0" smtClean="0"/>
            <a:t>Público objetivo</a:t>
          </a:r>
          <a:endParaRPr lang="es-PE" sz="1800" b="1" dirty="0"/>
        </a:p>
      </dgm:t>
    </dgm:pt>
    <dgm:pt modelId="{88059A91-1B2F-4F37-97D6-39A6275BCA70}" type="parTrans" cxnId="{039E3110-622C-48A9-9C25-D1A1C26BAC1C}">
      <dgm:prSet/>
      <dgm:spPr/>
      <dgm:t>
        <a:bodyPr/>
        <a:lstStyle/>
        <a:p>
          <a:endParaRPr lang="es-PE" sz="1800"/>
        </a:p>
      </dgm:t>
    </dgm:pt>
    <dgm:pt modelId="{03143E20-1048-41F4-8BC0-12FCBE6465B3}" type="sibTrans" cxnId="{039E3110-622C-48A9-9C25-D1A1C26BAC1C}">
      <dgm:prSet/>
      <dgm:spPr/>
      <dgm:t>
        <a:bodyPr/>
        <a:lstStyle/>
        <a:p>
          <a:endParaRPr lang="es-PE" sz="1800"/>
        </a:p>
      </dgm:t>
    </dgm:pt>
    <dgm:pt modelId="{E6977A8D-46DF-4F02-A79D-20E938552161}">
      <dgm:prSet phldrT="[Texto]" custT="1"/>
      <dgm:spPr/>
      <dgm:t>
        <a:bodyPr/>
        <a:lstStyle/>
        <a:p>
          <a:r>
            <a:rPr lang="es-PE" sz="1800" dirty="0" smtClean="0"/>
            <a:t>Familias de sectores priorizados y de riesgo frente a la ENT</a:t>
          </a:r>
          <a:endParaRPr lang="es-PE" sz="1800" dirty="0"/>
        </a:p>
      </dgm:t>
    </dgm:pt>
    <dgm:pt modelId="{FE58DABE-D192-461D-A270-301EAFC5EFBA}" type="parTrans" cxnId="{E22C476A-DD49-4357-BC15-73216451A198}">
      <dgm:prSet/>
      <dgm:spPr/>
      <dgm:t>
        <a:bodyPr/>
        <a:lstStyle/>
        <a:p>
          <a:endParaRPr lang="es-PE" sz="1800"/>
        </a:p>
      </dgm:t>
    </dgm:pt>
    <dgm:pt modelId="{B7F27C17-FE59-496B-B4E9-02968E8EB774}" type="sibTrans" cxnId="{E22C476A-DD49-4357-BC15-73216451A198}">
      <dgm:prSet/>
      <dgm:spPr/>
      <dgm:t>
        <a:bodyPr/>
        <a:lstStyle/>
        <a:p>
          <a:endParaRPr lang="es-PE" sz="1800"/>
        </a:p>
      </dgm:t>
    </dgm:pt>
    <dgm:pt modelId="{BB1CD387-4686-4DE4-B6F0-AED16850A842}">
      <dgm:prSet phldrT="[Texto]" custT="1"/>
      <dgm:spPr/>
      <dgm:t>
        <a:bodyPr/>
        <a:lstStyle/>
        <a:p>
          <a:r>
            <a:rPr lang="es-PE" sz="1800" b="1" dirty="0" smtClean="0"/>
            <a:t>Intervención</a:t>
          </a:r>
          <a:endParaRPr lang="es-PE" sz="1800" b="1" dirty="0"/>
        </a:p>
      </dgm:t>
    </dgm:pt>
    <dgm:pt modelId="{066B0DA6-7A63-43CA-AD64-324317966E47}" type="parTrans" cxnId="{350AB31B-D06C-40CE-A09C-89883C4205B9}">
      <dgm:prSet/>
      <dgm:spPr/>
      <dgm:t>
        <a:bodyPr/>
        <a:lstStyle/>
        <a:p>
          <a:endParaRPr lang="es-PE" sz="1800"/>
        </a:p>
      </dgm:t>
    </dgm:pt>
    <dgm:pt modelId="{80AE8DDC-0158-4238-ACA3-2C8017F004CD}" type="sibTrans" cxnId="{350AB31B-D06C-40CE-A09C-89883C4205B9}">
      <dgm:prSet/>
      <dgm:spPr/>
      <dgm:t>
        <a:bodyPr/>
        <a:lstStyle/>
        <a:p>
          <a:endParaRPr lang="es-PE" sz="1800"/>
        </a:p>
      </dgm:t>
    </dgm:pt>
    <dgm:pt modelId="{671E2477-DEFB-49B1-BC6A-5A34682B36FC}">
      <dgm:prSet phldrT="[Texto]" custT="1"/>
      <dgm:spPr/>
      <dgm:t>
        <a:bodyPr/>
        <a:lstStyle/>
        <a:p>
          <a:r>
            <a:rPr lang="es-PE" sz="1800" dirty="0" smtClean="0"/>
            <a:t>Sesiones educativas / demostrativas para promover comportamientos y entornos saludables.</a:t>
          </a:r>
          <a:endParaRPr lang="es-PE" sz="1800" dirty="0"/>
        </a:p>
      </dgm:t>
    </dgm:pt>
    <dgm:pt modelId="{8F9D901B-CC6F-450D-AB6E-1B89BB09206A}" type="parTrans" cxnId="{FA17A66C-EDEB-45DF-A838-1BCDF4D5ECA4}">
      <dgm:prSet/>
      <dgm:spPr/>
      <dgm:t>
        <a:bodyPr/>
        <a:lstStyle/>
        <a:p>
          <a:endParaRPr lang="es-PE" sz="1800"/>
        </a:p>
      </dgm:t>
    </dgm:pt>
    <dgm:pt modelId="{5C0B19FD-16B6-4335-A9DC-32DDBF172AC6}" type="sibTrans" cxnId="{FA17A66C-EDEB-45DF-A838-1BCDF4D5ECA4}">
      <dgm:prSet/>
      <dgm:spPr/>
      <dgm:t>
        <a:bodyPr/>
        <a:lstStyle/>
        <a:p>
          <a:endParaRPr lang="es-PE" sz="1800"/>
        </a:p>
      </dgm:t>
    </dgm:pt>
    <dgm:pt modelId="{38CE9EA8-9484-4FC3-9B75-5446DDF4E742}">
      <dgm:prSet phldrT="[Texto]" custT="1"/>
      <dgm:spPr/>
      <dgm:t>
        <a:bodyPr/>
        <a:lstStyle/>
        <a:p>
          <a:r>
            <a:rPr lang="es-PE" sz="1800" b="1" dirty="0" smtClean="0"/>
            <a:t>¿Quién desarrolla?</a:t>
          </a:r>
          <a:endParaRPr lang="es-PE" sz="1800" b="1" dirty="0"/>
        </a:p>
      </dgm:t>
    </dgm:pt>
    <dgm:pt modelId="{D67C9E1A-4352-41E0-B022-C8D97AFE7D86}" type="parTrans" cxnId="{C66D2FA5-4ED8-48E6-9DD1-E2D54C3170CA}">
      <dgm:prSet/>
      <dgm:spPr/>
      <dgm:t>
        <a:bodyPr/>
        <a:lstStyle/>
        <a:p>
          <a:endParaRPr lang="es-PE" sz="1800"/>
        </a:p>
      </dgm:t>
    </dgm:pt>
    <dgm:pt modelId="{17220FCE-F51C-4726-B7A4-AE07F444872F}" type="sibTrans" cxnId="{C66D2FA5-4ED8-48E6-9DD1-E2D54C3170CA}">
      <dgm:prSet/>
      <dgm:spPr/>
      <dgm:t>
        <a:bodyPr/>
        <a:lstStyle/>
        <a:p>
          <a:endParaRPr lang="es-PE" sz="1800"/>
        </a:p>
      </dgm:t>
    </dgm:pt>
    <dgm:pt modelId="{75A0F7DF-20D9-4B3D-A0C7-0581258DB5E2}">
      <dgm:prSet phldrT="[Texto]" custT="1"/>
      <dgm:spPr/>
      <dgm:t>
        <a:bodyPr/>
        <a:lstStyle/>
        <a:p>
          <a:r>
            <a:rPr lang="es-PE" sz="1500" dirty="0" smtClean="0"/>
            <a:t>Personal de Salud capacitado del primer nivel de  atención (I-1 al I-4) y excepcionalmente los establecimientos del segundo nivel de atención con población asignada</a:t>
          </a:r>
          <a:endParaRPr lang="es-PE" sz="1500" dirty="0"/>
        </a:p>
      </dgm:t>
    </dgm:pt>
    <dgm:pt modelId="{1835B662-3E8C-4578-A68B-51046656E4D5}" type="sibTrans" cxnId="{56471A52-DAA3-4A54-9169-25E223C4F0C0}">
      <dgm:prSet/>
      <dgm:spPr/>
      <dgm:t>
        <a:bodyPr/>
        <a:lstStyle/>
        <a:p>
          <a:endParaRPr lang="es-PE" sz="1800"/>
        </a:p>
      </dgm:t>
    </dgm:pt>
    <dgm:pt modelId="{20773648-561F-4D4B-AAD2-B1D4427E547B}" type="parTrans" cxnId="{56471A52-DAA3-4A54-9169-25E223C4F0C0}">
      <dgm:prSet/>
      <dgm:spPr/>
      <dgm:t>
        <a:bodyPr/>
        <a:lstStyle/>
        <a:p>
          <a:endParaRPr lang="es-PE" sz="1800"/>
        </a:p>
      </dgm:t>
    </dgm:pt>
    <dgm:pt modelId="{6AB8297C-71B9-4EA3-B7EF-FCCCF79299B0}">
      <dgm:prSet phldrT="[Texto]" custT="1"/>
      <dgm:spPr/>
      <dgm:t>
        <a:bodyPr/>
        <a:lstStyle/>
        <a:p>
          <a:r>
            <a:rPr lang="es-PE" sz="1800" b="1" dirty="0" smtClean="0"/>
            <a:t>¿Dónde lo desarrolla?</a:t>
          </a:r>
          <a:endParaRPr lang="es-PE" sz="1800" b="1" dirty="0"/>
        </a:p>
      </dgm:t>
    </dgm:pt>
    <dgm:pt modelId="{B3FABAD2-9FC8-4625-804D-EEA01260B9EF}" type="parTrans" cxnId="{1420E7CA-5E62-453E-801F-9B994EB47E50}">
      <dgm:prSet/>
      <dgm:spPr/>
      <dgm:t>
        <a:bodyPr/>
        <a:lstStyle/>
        <a:p>
          <a:endParaRPr lang="es-PE" sz="1800"/>
        </a:p>
      </dgm:t>
    </dgm:pt>
    <dgm:pt modelId="{25BDDF5A-BC8A-4FDE-9C2C-6C2BDFA80FE0}" type="sibTrans" cxnId="{1420E7CA-5E62-453E-801F-9B994EB47E50}">
      <dgm:prSet/>
      <dgm:spPr/>
      <dgm:t>
        <a:bodyPr/>
        <a:lstStyle/>
        <a:p>
          <a:endParaRPr lang="es-PE" sz="1800"/>
        </a:p>
      </dgm:t>
    </dgm:pt>
    <dgm:pt modelId="{7B2A5793-8CD0-4ACD-BB2E-363A9C63A8C3}">
      <dgm:prSet phldrT="[Texto]" custT="1"/>
      <dgm:spPr/>
      <dgm:t>
        <a:bodyPr/>
        <a:lstStyle/>
        <a:p>
          <a:r>
            <a:rPr lang="es-PE" sz="1800" dirty="0" smtClean="0"/>
            <a:t>En la vivienda de alguna de las familias, local comunal u otro que considere pertinente.</a:t>
          </a:r>
          <a:endParaRPr lang="es-PE" sz="1800" dirty="0"/>
        </a:p>
      </dgm:t>
    </dgm:pt>
    <dgm:pt modelId="{747F49EF-DE70-4568-8026-A147016B955E}" type="parTrans" cxnId="{565A3652-A112-42C8-8427-8CF212D251A9}">
      <dgm:prSet/>
      <dgm:spPr/>
      <dgm:t>
        <a:bodyPr/>
        <a:lstStyle/>
        <a:p>
          <a:endParaRPr lang="es-PE" sz="1800"/>
        </a:p>
      </dgm:t>
    </dgm:pt>
    <dgm:pt modelId="{156950A3-679C-447B-8CB1-6C9BA6C0659F}" type="sibTrans" cxnId="{565A3652-A112-42C8-8427-8CF212D251A9}">
      <dgm:prSet/>
      <dgm:spPr/>
      <dgm:t>
        <a:bodyPr/>
        <a:lstStyle/>
        <a:p>
          <a:endParaRPr lang="es-PE" sz="1800"/>
        </a:p>
      </dgm:t>
    </dgm:pt>
    <dgm:pt modelId="{67A96BF9-0C7D-48A7-B753-EB99DAB367DC}">
      <dgm:prSet phldrT="[Texto]" custT="1"/>
      <dgm:spPr/>
      <dgm:t>
        <a:bodyPr/>
        <a:lstStyle/>
        <a:p>
          <a:endParaRPr lang="es-PE" sz="1800" dirty="0"/>
        </a:p>
      </dgm:t>
    </dgm:pt>
    <dgm:pt modelId="{B717B843-DF0F-43D5-8161-031DE9AA7979}" type="parTrans" cxnId="{B9CC88F2-718D-4D97-AD4E-83D8E366241D}">
      <dgm:prSet/>
      <dgm:spPr/>
      <dgm:t>
        <a:bodyPr/>
        <a:lstStyle/>
        <a:p>
          <a:endParaRPr lang="es-PE"/>
        </a:p>
      </dgm:t>
    </dgm:pt>
    <dgm:pt modelId="{188D4424-956B-4C72-9320-C88250BB0921}" type="sibTrans" cxnId="{B9CC88F2-718D-4D97-AD4E-83D8E366241D}">
      <dgm:prSet/>
      <dgm:spPr/>
      <dgm:t>
        <a:bodyPr/>
        <a:lstStyle/>
        <a:p>
          <a:endParaRPr lang="es-PE"/>
        </a:p>
      </dgm:t>
    </dgm:pt>
    <dgm:pt modelId="{DBB419FF-0703-411F-B710-97530FD6C44E}">
      <dgm:prSet phldrT="[Texto]" custT="1"/>
      <dgm:spPr/>
      <dgm:t>
        <a:bodyPr/>
        <a:lstStyle/>
        <a:p>
          <a:endParaRPr lang="es-PE" sz="1800" dirty="0"/>
        </a:p>
      </dgm:t>
    </dgm:pt>
    <dgm:pt modelId="{6B1CAAD9-E282-4C7C-832E-23F340949062}" type="parTrans" cxnId="{ED708663-EE1B-4917-B501-E67415892571}">
      <dgm:prSet/>
      <dgm:spPr/>
      <dgm:t>
        <a:bodyPr/>
        <a:lstStyle/>
        <a:p>
          <a:endParaRPr lang="es-PE"/>
        </a:p>
      </dgm:t>
    </dgm:pt>
    <dgm:pt modelId="{777A585F-EA26-4DC3-A39C-D842DFB94BE6}" type="sibTrans" cxnId="{ED708663-EE1B-4917-B501-E67415892571}">
      <dgm:prSet/>
      <dgm:spPr/>
      <dgm:t>
        <a:bodyPr/>
        <a:lstStyle/>
        <a:p>
          <a:endParaRPr lang="es-PE"/>
        </a:p>
      </dgm:t>
    </dgm:pt>
    <dgm:pt modelId="{0BFB0952-E547-40C4-A3EE-B63AE738F5FA}" type="pres">
      <dgm:prSet presAssocID="{FCAC5D9F-42DB-4384-B7AC-9E21946F2D3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49409A02-B772-4C99-B9EE-CD0EDA318FB2}" type="pres">
      <dgm:prSet presAssocID="{2BB36BEB-88A0-453C-8CBD-7063FAB7E470}" presName="composite" presStyleCnt="0"/>
      <dgm:spPr/>
    </dgm:pt>
    <dgm:pt modelId="{51630D76-97A9-4C28-A845-59382E0EDCAF}" type="pres">
      <dgm:prSet presAssocID="{2BB36BEB-88A0-453C-8CBD-7063FAB7E470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A2793DE4-0A35-48EC-95D3-BF4E750E0003}" type="pres">
      <dgm:prSet presAssocID="{2BB36BEB-88A0-453C-8CBD-7063FAB7E470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72A28531-8B05-4EE4-91E0-BDFF344A48ED}" type="pres">
      <dgm:prSet presAssocID="{03143E20-1048-41F4-8BC0-12FCBE6465B3}" presName="space" presStyleCnt="0"/>
      <dgm:spPr/>
    </dgm:pt>
    <dgm:pt modelId="{A4A23A34-8C67-4FDE-A955-B1BB15052B86}" type="pres">
      <dgm:prSet presAssocID="{BB1CD387-4686-4DE4-B6F0-AED16850A842}" presName="composite" presStyleCnt="0"/>
      <dgm:spPr/>
    </dgm:pt>
    <dgm:pt modelId="{E10F8B38-A4A0-4B0C-97CD-2B439EFB16FB}" type="pres">
      <dgm:prSet presAssocID="{BB1CD387-4686-4DE4-B6F0-AED16850A842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31E55F79-26D5-4708-BE3D-98C940999B3C}" type="pres">
      <dgm:prSet presAssocID="{BB1CD387-4686-4DE4-B6F0-AED16850A842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DCAC0083-FDC4-4666-9EDF-7B19EB382BD1}" type="pres">
      <dgm:prSet presAssocID="{80AE8DDC-0158-4238-ACA3-2C8017F004CD}" presName="space" presStyleCnt="0"/>
      <dgm:spPr/>
    </dgm:pt>
    <dgm:pt modelId="{C8095678-6C46-475E-AD16-FE02040376D2}" type="pres">
      <dgm:prSet presAssocID="{38CE9EA8-9484-4FC3-9B75-5446DDF4E742}" presName="composite" presStyleCnt="0"/>
      <dgm:spPr/>
    </dgm:pt>
    <dgm:pt modelId="{4D38372A-3468-484D-9846-C66D948C3B69}" type="pres">
      <dgm:prSet presAssocID="{38CE9EA8-9484-4FC3-9B75-5446DDF4E742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4DBB8ACE-26CC-49EC-BF0D-F81BD919144B}" type="pres">
      <dgm:prSet presAssocID="{38CE9EA8-9484-4FC3-9B75-5446DDF4E742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52EA4AC7-C72F-491E-8171-9FC69748006C}" type="pres">
      <dgm:prSet presAssocID="{17220FCE-F51C-4726-B7A4-AE07F444872F}" presName="space" presStyleCnt="0"/>
      <dgm:spPr/>
    </dgm:pt>
    <dgm:pt modelId="{B79C2BC4-8438-4726-85AF-DDAFEA7FE02D}" type="pres">
      <dgm:prSet presAssocID="{6AB8297C-71B9-4EA3-B7EF-FCCCF79299B0}" presName="composite" presStyleCnt="0"/>
      <dgm:spPr/>
    </dgm:pt>
    <dgm:pt modelId="{219A1856-14D7-418D-90B3-7F1D75C4173B}" type="pres">
      <dgm:prSet presAssocID="{6AB8297C-71B9-4EA3-B7EF-FCCCF79299B0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C388E411-51B7-4994-88D5-56E60B190672}" type="pres">
      <dgm:prSet presAssocID="{6AB8297C-71B9-4EA3-B7EF-FCCCF79299B0}" presName="desTx" presStyleLbl="alignAccFollowNode1" presStyleIdx="3" presStyleCnt="4" custLinFactNeighborX="4778" custLinFactNeighborY="2849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5DE58737-7586-411A-9BE4-D363F171C65A}" type="presOf" srcId="{67A96BF9-0C7D-48A7-B753-EB99DAB367DC}" destId="{A2793DE4-0A35-48EC-95D3-BF4E750E0003}" srcOrd="0" destOrd="1" presId="urn:microsoft.com/office/officeart/2005/8/layout/hList1"/>
    <dgm:cxn modelId="{231CE214-D0C0-4ED5-839F-AA545CF2CD92}" type="presOf" srcId="{75A0F7DF-20D9-4B3D-A0C7-0581258DB5E2}" destId="{4DBB8ACE-26CC-49EC-BF0D-F81BD919144B}" srcOrd="0" destOrd="0" presId="urn:microsoft.com/office/officeart/2005/8/layout/hList1"/>
    <dgm:cxn modelId="{A4266A83-B2D4-48DF-A6C6-97361DCE16E2}" type="presOf" srcId="{FCAC5D9F-42DB-4384-B7AC-9E21946F2D3A}" destId="{0BFB0952-E547-40C4-A3EE-B63AE738F5FA}" srcOrd="0" destOrd="0" presId="urn:microsoft.com/office/officeart/2005/8/layout/hList1"/>
    <dgm:cxn modelId="{E22C476A-DD49-4357-BC15-73216451A198}" srcId="{2BB36BEB-88A0-453C-8CBD-7063FAB7E470}" destId="{E6977A8D-46DF-4F02-A79D-20E938552161}" srcOrd="0" destOrd="0" parTransId="{FE58DABE-D192-461D-A270-301EAFC5EFBA}" sibTransId="{B7F27C17-FE59-496B-B4E9-02968E8EB774}"/>
    <dgm:cxn modelId="{1420E7CA-5E62-453E-801F-9B994EB47E50}" srcId="{FCAC5D9F-42DB-4384-B7AC-9E21946F2D3A}" destId="{6AB8297C-71B9-4EA3-B7EF-FCCCF79299B0}" srcOrd="3" destOrd="0" parTransId="{B3FABAD2-9FC8-4625-804D-EEA01260B9EF}" sibTransId="{25BDDF5A-BC8A-4FDE-9C2C-6C2BDFA80FE0}"/>
    <dgm:cxn modelId="{039E3110-622C-48A9-9C25-D1A1C26BAC1C}" srcId="{FCAC5D9F-42DB-4384-B7AC-9E21946F2D3A}" destId="{2BB36BEB-88A0-453C-8CBD-7063FAB7E470}" srcOrd="0" destOrd="0" parTransId="{88059A91-1B2F-4F37-97D6-39A6275BCA70}" sibTransId="{03143E20-1048-41F4-8BC0-12FCBE6465B3}"/>
    <dgm:cxn modelId="{3CDE549E-5E51-4368-82F9-BB98DEC0405B}" type="presOf" srcId="{BB1CD387-4686-4DE4-B6F0-AED16850A842}" destId="{E10F8B38-A4A0-4B0C-97CD-2B439EFB16FB}" srcOrd="0" destOrd="0" presId="urn:microsoft.com/office/officeart/2005/8/layout/hList1"/>
    <dgm:cxn modelId="{0CECD7C4-31DC-4C27-AD8F-FA178EA0B6DB}" type="presOf" srcId="{6AB8297C-71B9-4EA3-B7EF-FCCCF79299B0}" destId="{219A1856-14D7-418D-90B3-7F1D75C4173B}" srcOrd="0" destOrd="0" presId="urn:microsoft.com/office/officeart/2005/8/layout/hList1"/>
    <dgm:cxn modelId="{56471A52-DAA3-4A54-9169-25E223C4F0C0}" srcId="{38CE9EA8-9484-4FC3-9B75-5446DDF4E742}" destId="{75A0F7DF-20D9-4B3D-A0C7-0581258DB5E2}" srcOrd="0" destOrd="0" parTransId="{20773648-561F-4D4B-AAD2-B1D4427E547B}" sibTransId="{1835B662-3E8C-4578-A68B-51046656E4D5}"/>
    <dgm:cxn modelId="{350AB31B-D06C-40CE-A09C-89883C4205B9}" srcId="{FCAC5D9F-42DB-4384-B7AC-9E21946F2D3A}" destId="{BB1CD387-4686-4DE4-B6F0-AED16850A842}" srcOrd="1" destOrd="0" parTransId="{066B0DA6-7A63-43CA-AD64-324317966E47}" sibTransId="{80AE8DDC-0158-4238-ACA3-2C8017F004CD}"/>
    <dgm:cxn modelId="{ED708663-EE1B-4917-B501-E67415892571}" srcId="{6AB8297C-71B9-4EA3-B7EF-FCCCF79299B0}" destId="{DBB419FF-0703-411F-B710-97530FD6C44E}" srcOrd="1" destOrd="0" parTransId="{6B1CAAD9-E282-4C7C-832E-23F340949062}" sibTransId="{777A585F-EA26-4DC3-A39C-D842DFB94BE6}"/>
    <dgm:cxn modelId="{FA17A66C-EDEB-45DF-A838-1BCDF4D5ECA4}" srcId="{BB1CD387-4686-4DE4-B6F0-AED16850A842}" destId="{671E2477-DEFB-49B1-BC6A-5A34682B36FC}" srcOrd="0" destOrd="0" parTransId="{8F9D901B-CC6F-450D-AB6E-1B89BB09206A}" sibTransId="{5C0B19FD-16B6-4335-A9DC-32DDBF172AC6}"/>
    <dgm:cxn modelId="{7D1D5FF1-E614-4C8A-A3ED-1844D78A51DF}" type="presOf" srcId="{DBB419FF-0703-411F-B710-97530FD6C44E}" destId="{C388E411-51B7-4994-88D5-56E60B190672}" srcOrd="0" destOrd="1" presId="urn:microsoft.com/office/officeart/2005/8/layout/hList1"/>
    <dgm:cxn modelId="{1BFFD048-F50B-44F8-A06C-BAAA0932DE99}" type="presOf" srcId="{671E2477-DEFB-49B1-BC6A-5A34682B36FC}" destId="{31E55F79-26D5-4708-BE3D-98C940999B3C}" srcOrd="0" destOrd="0" presId="urn:microsoft.com/office/officeart/2005/8/layout/hList1"/>
    <dgm:cxn modelId="{9220F8EA-EF95-4537-8334-CD88F1540808}" type="presOf" srcId="{7B2A5793-8CD0-4ACD-BB2E-363A9C63A8C3}" destId="{C388E411-51B7-4994-88D5-56E60B190672}" srcOrd="0" destOrd="0" presId="urn:microsoft.com/office/officeart/2005/8/layout/hList1"/>
    <dgm:cxn modelId="{565A3652-A112-42C8-8427-8CF212D251A9}" srcId="{6AB8297C-71B9-4EA3-B7EF-FCCCF79299B0}" destId="{7B2A5793-8CD0-4ACD-BB2E-363A9C63A8C3}" srcOrd="0" destOrd="0" parTransId="{747F49EF-DE70-4568-8026-A147016B955E}" sibTransId="{156950A3-679C-447B-8CB1-6C9BA6C0659F}"/>
    <dgm:cxn modelId="{B9CC88F2-718D-4D97-AD4E-83D8E366241D}" srcId="{2BB36BEB-88A0-453C-8CBD-7063FAB7E470}" destId="{67A96BF9-0C7D-48A7-B753-EB99DAB367DC}" srcOrd="1" destOrd="0" parTransId="{B717B843-DF0F-43D5-8161-031DE9AA7979}" sibTransId="{188D4424-956B-4C72-9320-C88250BB0921}"/>
    <dgm:cxn modelId="{11065A1F-3AB6-4FFF-8D6B-CFD7A1DE3A20}" type="presOf" srcId="{E6977A8D-46DF-4F02-A79D-20E938552161}" destId="{A2793DE4-0A35-48EC-95D3-BF4E750E0003}" srcOrd="0" destOrd="0" presId="urn:microsoft.com/office/officeart/2005/8/layout/hList1"/>
    <dgm:cxn modelId="{C66D2FA5-4ED8-48E6-9DD1-E2D54C3170CA}" srcId="{FCAC5D9F-42DB-4384-B7AC-9E21946F2D3A}" destId="{38CE9EA8-9484-4FC3-9B75-5446DDF4E742}" srcOrd="2" destOrd="0" parTransId="{D67C9E1A-4352-41E0-B022-C8D97AFE7D86}" sibTransId="{17220FCE-F51C-4726-B7A4-AE07F444872F}"/>
    <dgm:cxn modelId="{4296E8AF-2E58-4DF7-AEE5-E0E122F74DC3}" type="presOf" srcId="{2BB36BEB-88A0-453C-8CBD-7063FAB7E470}" destId="{51630D76-97A9-4C28-A845-59382E0EDCAF}" srcOrd="0" destOrd="0" presId="urn:microsoft.com/office/officeart/2005/8/layout/hList1"/>
    <dgm:cxn modelId="{2E9B6D88-0675-4B41-90AD-84447D2EB911}" type="presOf" srcId="{38CE9EA8-9484-4FC3-9B75-5446DDF4E742}" destId="{4D38372A-3468-484D-9846-C66D948C3B69}" srcOrd="0" destOrd="0" presId="urn:microsoft.com/office/officeart/2005/8/layout/hList1"/>
    <dgm:cxn modelId="{A34B6E09-8885-491A-8F85-3A46C7E5C0A5}" type="presParOf" srcId="{0BFB0952-E547-40C4-A3EE-B63AE738F5FA}" destId="{49409A02-B772-4C99-B9EE-CD0EDA318FB2}" srcOrd="0" destOrd="0" presId="urn:microsoft.com/office/officeart/2005/8/layout/hList1"/>
    <dgm:cxn modelId="{D3C995E0-6199-4451-93F9-230182352C1F}" type="presParOf" srcId="{49409A02-B772-4C99-B9EE-CD0EDA318FB2}" destId="{51630D76-97A9-4C28-A845-59382E0EDCAF}" srcOrd="0" destOrd="0" presId="urn:microsoft.com/office/officeart/2005/8/layout/hList1"/>
    <dgm:cxn modelId="{2547A1EE-7DE0-4F9D-899A-A3B86FE96C08}" type="presParOf" srcId="{49409A02-B772-4C99-B9EE-CD0EDA318FB2}" destId="{A2793DE4-0A35-48EC-95D3-BF4E750E0003}" srcOrd="1" destOrd="0" presId="urn:microsoft.com/office/officeart/2005/8/layout/hList1"/>
    <dgm:cxn modelId="{27B09F2A-2C29-4407-9469-B9027C7E63EF}" type="presParOf" srcId="{0BFB0952-E547-40C4-A3EE-B63AE738F5FA}" destId="{72A28531-8B05-4EE4-91E0-BDFF344A48ED}" srcOrd="1" destOrd="0" presId="urn:microsoft.com/office/officeart/2005/8/layout/hList1"/>
    <dgm:cxn modelId="{C07B89F4-97AB-44D6-9F21-68B9B0C1E57F}" type="presParOf" srcId="{0BFB0952-E547-40C4-A3EE-B63AE738F5FA}" destId="{A4A23A34-8C67-4FDE-A955-B1BB15052B86}" srcOrd="2" destOrd="0" presId="urn:microsoft.com/office/officeart/2005/8/layout/hList1"/>
    <dgm:cxn modelId="{3D192A73-269B-42C4-86B8-646F7512D643}" type="presParOf" srcId="{A4A23A34-8C67-4FDE-A955-B1BB15052B86}" destId="{E10F8B38-A4A0-4B0C-97CD-2B439EFB16FB}" srcOrd="0" destOrd="0" presId="urn:microsoft.com/office/officeart/2005/8/layout/hList1"/>
    <dgm:cxn modelId="{FA259436-20A1-404D-811F-CBDB23CD2DC3}" type="presParOf" srcId="{A4A23A34-8C67-4FDE-A955-B1BB15052B86}" destId="{31E55F79-26D5-4708-BE3D-98C940999B3C}" srcOrd="1" destOrd="0" presId="urn:microsoft.com/office/officeart/2005/8/layout/hList1"/>
    <dgm:cxn modelId="{FF7F8623-B931-44DA-AE20-1CD30FB0A9E0}" type="presParOf" srcId="{0BFB0952-E547-40C4-A3EE-B63AE738F5FA}" destId="{DCAC0083-FDC4-4666-9EDF-7B19EB382BD1}" srcOrd="3" destOrd="0" presId="urn:microsoft.com/office/officeart/2005/8/layout/hList1"/>
    <dgm:cxn modelId="{146BF518-5175-4C9B-97AD-14DCFBBDE9EA}" type="presParOf" srcId="{0BFB0952-E547-40C4-A3EE-B63AE738F5FA}" destId="{C8095678-6C46-475E-AD16-FE02040376D2}" srcOrd="4" destOrd="0" presId="urn:microsoft.com/office/officeart/2005/8/layout/hList1"/>
    <dgm:cxn modelId="{D3CDAF72-24FA-42F4-B01A-B1917F76C0E7}" type="presParOf" srcId="{C8095678-6C46-475E-AD16-FE02040376D2}" destId="{4D38372A-3468-484D-9846-C66D948C3B69}" srcOrd="0" destOrd="0" presId="urn:microsoft.com/office/officeart/2005/8/layout/hList1"/>
    <dgm:cxn modelId="{387EB529-5A95-4E86-B756-C7F44C14083E}" type="presParOf" srcId="{C8095678-6C46-475E-AD16-FE02040376D2}" destId="{4DBB8ACE-26CC-49EC-BF0D-F81BD919144B}" srcOrd="1" destOrd="0" presId="urn:microsoft.com/office/officeart/2005/8/layout/hList1"/>
    <dgm:cxn modelId="{09FD318D-434C-4580-B9AD-CD2B759E2CD1}" type="presParOf" srcId="{0BFB0952-E547-40C4-A3EE-B63AE738F5FA}" destId="{52EA4AC7-C72F-491E-8171-9FC69748006C}" srcOrd="5" destOrd="0" presId="urn:microsoft.com/office/officeart/2005/8/layout/hList1"/>
    <dgm:cxn modelId="{CC1AAA08-910C-4CFD-B71B-6BFEC31E54B2}" type="presParOf" srcId="{0BFB0952-E547-40C4-A3EE-B63AE738F5FA}" destId="{B79C2BC4-8438-4726-85AF-DDAFEA7FE02D}" srcOrd="6" destOrd="0" presId="urn:microsoft.com/office/officeart/2005/8/layout/hList1"/>
    <dgm:cxn modelId="{79711714-6738-4641-8AC1-5D4EB4EC1F4A}" type="presParOf" srcId="{B79C2BC4-8438-4726-85AF-DDAFEA7FE02D}" destId="{219A1856-14D7-418D-90B3-7F1D75C4173B}" srcOrd="0" destOrd="0" presId="urn:microsoft.com/office/officeart/2005/8/layout/hList1"/>
    <dgm:cxn modelId="{28C67BF0-A1BF-49D2-867D-C35E25E66F52}" type="presParOf" srcId="{B79C2BC4-8438-4726-85AF-DDAFEA7FE02D}" destId="{C388E411-51B7-4994-88D5-56E60B19067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0B14FD1-4577-42B4-9C1F-641A500696D4}" type="doc">
      <dgm:prSet loTypeId="urn:microsoft.com/office/officeart/2005/8/layout/hierarchy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PE"/>
        </a:p>
      </dgm:t>
    </dgm:pt>
    <dgm:pt modelId="{E8E549E0-DF87-4A9A-9093-9D1E74DBE7BB}">
      <dgm:prSet phldrT="[Texto]"/>
      <dgm:spPr>
        <a:ln w="19050">
          <a:solidFill>
            <a:srgbClr val="C00000"/>
          </a:solidFill>
        </a:ln>
      </dgm:spPr>
      <dgm:t>
        <a:bodyPr/>
        <a:lstStyle/>
        <a:p>
          <a:r>
            <a:rPr lang="es-P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FAMILIAS QUE DESARROLLAN PRACTICAS SALUDABLES EN SALUD BUCAL</a:t>
          </a:r>
          <a:endParaRPr lang="es-P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17E9C38-6853-4C59-B1CB-2D076561AD34}" type="parTrans" cxnId="{279299B8-62A7-46CD-A887-A8A9EE14B3DD}">
      <dgm:prSet/>
      <dgm:spPr/>
      <dgm:t>
        <a:bodyPr/>
        <a:lstStyle/>
        <a:p>
          <a:endParaRPr lang="es-PE"/>
        </a:p>
      </dgm:t>
    </dgm:pt>
    <dgm:pt modelId="{E52CBA1C-9BCA-4141-ABDD-B43A7CDB49F0}" type="sibTrans" cxnId="{279299B8-62A7-46CD-A887-A8A9EE14B3DD}">
      <dgm:prSet/>
      <dgm:spPr/>
      <dgm:t>
        <a:bodyPr/>
        <a:lstStyle/>
        <a:p>
          <a:endParaRPr lang="es-PE"/>
        </a:p>
      </dgm:t>
    </dgm:pt>
    <dgm:pt modelId="{A275EA56-C3FB-4342-B0FC-D2FE11DEE581}">
      <dgm:prSet phldrT="[Texto]" custT="1"/>
      <dgm:spPr>
        <a:ln w="19050">
          <a:solidFill>
            <a:schemeClr val="accent6"/>
          </a:solidFill>
        </a:ln>
      </dgm:spPr>
      <dgm:t>
        <a:bodyPr/>
        <a:lstStyle/>
        <a:p>
          <a:r>
            <a:rPr lang="es-PE" sz="1200" dirty="0" smtClean="0"/>
            <a:t>02 Sesiones educativas  en  prácticas saludables para el cuidado integral de la salud ocular</a:t>
          </a:r>
          <a:endParaRPr lang="es-PE" sz="1200" dirty="0"/>
        </a:p>
      </dgm:t>
    </dgm:pt>
    <dgm:pt modelId="{1CB3242B-B377-4D53-ACFB-EE6DD1CE19F4}" type="parTrans" cxnId="{4B89434D-0399-4D73-8560-76283132520C}">
      <dgm:prSet/>
      <dgm:spPr/>
      <dgm:t>
        <a:bodyPr/>
        <a:lstStyle/>
        <a:p>
          <a:endParaRPr lang="es-PE"/>
        </a:p>
      </dgm:t>
    </dgm:pt>
    <dgm:pt modelId="{CE31D884-0A96-44DB-AC27-FA83FC262FC0}" type="sibTrans" cxnId="{4B89434D-0399-4D73-8560-76283132520C}">
      <dgm:prSet/>
      <dgm:spPr/>
      <dgm:t>
        <a:bodyPr/>
        <a:lstStyle/>
        <a:p>
          <a:endParaRPr lang="es-PE"/>
        </a:p>
      </dgm:t>
    </dgm:pt>
    <dgm:pt modelId="{B054704B-D1D2-485E-B58C-A4E41A48BFCD}">
      <dgm:prSet custT="1"/>
      <dgm:spPr>
        <a:ln w="19050"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r>
            <a:rPr lang="es-PE" sz="1200" dirty="0" smtClean="0"/>
            <a:t>100% de familias de sectores priorizados de los distritos en riesgo.</a:t>
          </a:r>
          <a:endParaRPr lang="es-PE" sz="1200" dirty="0"/>
        </a:p>
      </dgm:t>
    </dgm:pt>
    <dgm:pt modelId="{4A224AA1-5F9E-4393-8220-75870E9F09FC}" type="parTrans" cxnId="{3A129018-42A6-49B8-9DF2-23A09DFF8B98}">
      <dgm:prSet/>
      <dgm:spPr/>
      <dgm:t>
        <a:bodyPr/>
        <a:lstStyle/>
        <a:p>
          <a:endParaRPr lang="es-PE"/>
        </a:p>
      </dgm:t>
    </dgm:pt>
    <dgm:pt modelId="{02E9BD66-6F1A-4292-8318-548A17FE4886}" type="sibTrans" cxnId="{3A129018-42A6-49B8-9DF2-23A09DFF8B98}">
      <dgm:prSet/>
      <dgm:spPr/>
      <dgm:t>
        <a:bodyPr/>
        <a:lstStyle/>
        <a:p>
          <a:endParaRPr lang="es-PE"/>
        </a:p>
      </dgm:t>
    </dgm:pt>
    <dgm:pt modelId="{B74CF4FA-E221-4A5A-8394-5B1796740264}">
      <dgm:prSet/>
      <dgm:spPr>
        <a:ln w="19050">
          <a:solidFill>
            <a:schemeClr val="accent5"/>
          </a:solidFill>
        </a:ln>
      </dgm:spPr>
      <dgm:t>
        <a:bodyPr/>
        <a:lstStyle/>
        <a:p>
          <a:r>
            <a:rPr lang="es-P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FAMILIAS DESARROLLAN PRÁCTICAS SALUDABLES PARA EL CUIDADO INTEGRAL DE LA SALUD OCULAR</a:t>
          </a:r>
          <a:endParaRPr lang="es-P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BA896B-9232-4702-AACD-0B3B6978E5A7}" type="parTrans" cxnId="{CEAC7A77-B001-449C-B362-FEA47BF159F2}">
      <dgm:prSet/>
      <dgm:spPr/>
      <dgm:t>
        <a:bodyPr/>
        <a:lstStyle/>
        <a:p>
          <a:endParaRPr lang="es-PE"/>
        </a:p>
      </dgm:t>
    </dgm:pt>
    <dgm:pt modelId="{A5478AB4-7675-43F1-8EFF-5353198DB7F9}" type="sibTrans" cxnId="{CEAC7A77-B001-449C-B362-FEA47BF159F2}">
      <dgm:prSet/>
      <dgm:spPr/>
      <dgm:t>
        <a:bodyPr/>
        <a:lstStyle/>
        <a:p>
          <a:endParaRPr lang="es-PE"/>
        </a:p>
      </dgm:t>
    </dgm:pt>
    <dgm:pt modelId="{37A7B45A-7ACE-454D-B368-17C25B81ED62}">
      <dgm:prSet phldrT="[Texto]" custT="1"/>
      <dgm:spPr>
        <a:ln w="19050">
          <a:solidFill>
            <a:schemeClr val="accent6"/>
          </a:solidFill>
        </a:ln>
      </dgm:spPr>
      <dgm:t>
        <a:bodyPr/>
        <a:lstStyle/>
        <a:p>
          <a:pPr algn="l"/>
          <a:r>
            <a:rPr lang="es-PE" sz="1200" dirty="0" smtClean="0"/>
            <a:t>* 02 Sesiones Educativas en alimentos no </a:t>
          </a:r>
          <a:r>
            <a:rPr lang="es-PE" sz="1200" dirty="0" err="1" smtClean="0"/>
            <a:t>cariogénicos</a:t>
          </a:r>
          <a:r>
            <a:rPr lang="es-PE" sz="1200" dirty="0" smtClean="0"/>
            <a:t> y medidas preventivas y en salud bucal.                                                 * 02 Sesión Demostrativa en cepillado dental, uso de hilo dental y flúor, entre otros.</a:t>
          </a:r>
        </a:p>
      </dgm:t>
    </dgm:pt>
    <dgm:pt modelId="{C9334934-7D8E-438A-81B6-261361414558}" type="parTrans" cxnId="{D0F43B91-62A0-43FE-A569-83BA928F0427}">
      <dgm:prSet/>
      <dgm:spPr/>
      <dgm:t>
        <a:bodyPr/>
        <a:lstStyle/>
        <a:p>
          <a:endParaRPr lang="es-PE"/>
        </a:p>
      </dgm:t>
    </dgm:pt>
    <dgm:pt modelId="{73A422C0-79E7-4698-B525-AC9634D34544}" type="sibTrans" cxnId="{D0F43B91-62A0-43FE-A569-83BA928F0427}">
      <dgm:prSet/>
      <dgm:spPr/>
      <dgm:t>
        <a:bodyPr/>
        <a:lstStyle/>
        <a:p>
          <a:endParaRPr lang="es-PE"/>
        </a:p>
      </dgm:t>
    </dgm:pt>
    <dgm:pt modelId="{D168FFA6-FE5F-4B5D-B2C1-61B8018D82F1}">
      <dgm:prSet/>
      <dgm:spPr>
        <a:solidFill>
          <a:schemeClr val="accent3">
            <a:lumMod val="75000"/>
          </a:schemeClr>
        </a:solidFill>
        <a:ln w="19050">
          <a:solidFill>
            <a:schemeClr val="tx1"/>
          </a:solidFill>
        </a:ln>
      </dgm:spPr>
      <dgm:t>
        <a:bodyPr/>
        <a:lstStyle/>
        <a:p>
          <a:r>
            <a:rPr lang="es-PE" dirty="0" smtClean="0"/>
            <a:t>FAMILIAS CON PRÁCTICAS SALUDABLES PARA EVITAR EXPOSICIÓN A METALES PESADOS Y SUSTANCIAS QUÍMICAS</a:t>
          </a:r>
        </a:p>
      </dgm:t>
    </dgm:pt>
    <dgm:pt modelId="{9FE7CEF2-9A8A-4669-A91D-CC34D5444C56}" type="parTrans" cxnId="{06C30D65-8D74-4C1E-8043-22BAB2D520AD}">
      <dgm:prSet/>
      <dgm:spPr/>
      <dgm:t>
        <a:bodyPr/>
        <a:lstStyle/>
        <a:p>
          <a:endParaRPr lang="es-PE"/>
        </a:p>
      </dgm:t>
    </dgm:pt>
    <dgm:pt modelId="{99214085-222A-4B23-959F-3D8C0DB03F18}" type="sibTrans" cxnId="{06C30D65-8D74-4C1E-8043-22BAB2D520AD}">
      <dgm:prSet/>
      <dgm:spPr/>
      <dgm:t>
        <a:bodyPr/>
        <a:lstStyle/>
        <a:p>
          <a:endParaRPr lang="es-PE"/>
        </a:p>
      </dgm:t>
    </dgm:pt>
    <dgm:pt modelId="{B5F37066-E987-449C-A5EE-47668CFFE3C0}">
      <dgm:prSet phldrT="[Texto]" custT="1"/>
      <dgm:spPr>
        <a:ln w="19050"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pPr algn="l"/>
          <a:r>
            <a:rPr lang="es-PE" sz="1200" dirty="0" smtClean="0"/>
            <a:t>100% de familias con niños y niñas, gestantes y adultos mayores de los sectores priorizados de los distritos en riesgo.</a:t>
          </a:r>
        </a:p>
      </dgm:t>
    </dgm:pt>
    <dgm:pt modelId="{63E4C7BF-3479-4482-B7B6-2297B581DDB4}" type="parTrans" cxnId="{B1DA31D6-28B4-48D4-B4FE-88985FEEFF34}">
      <dgm:prSet/>
      <dgm:spPr/>
      <dgm:t>
        <a:bodyPr/>
        <a:lstStyle/>
        <a:p>
          <a:endParaRPr lang="es-PE"/>
        </a:p>
      </dgm:t>
    </dgm:pt>
    <dgm:pt modelId="{8FE6FF0F-53F8-4EC7-85DE-4DB0263EAA03}" type="sibTrans" cxnId="{B1DA31D6-28B4-48D4-B4FE-88985FEEFF34}">
      <dgm:prSet/>
      <dgm:spPr/>
      <dgm:t>
        <a:bodyPr/>
        <a:lstStyle/>
        <a:p>
          <a:endParaRPr lang="es-PE"/>
        </a:p>
      </dgm:t>
    </dgm:pt>
    <dgm:pt modelId="{1A99C5AC-9DFA-4502-B4E1-03F1CBA7D1AD}">
      <dgm:prSet phldrT="[Texto]" custT="1"/>
      <dgm:spPr>
        <a:ln w="19050">
          <a:solidFill>
            <a:srgbClr val="7030A0"/>
          </a:solidFill>
        </a:ln>
      </dgm:spPr>
      <dgm:t>
        <a:bodyPr/>
        <a:lstStyle/>
        <a:p>
          <a:pPr algn="l"/>
          <a:r>
            <a:rPr lang="es-PE" sz="1200" dirty="0" smtClean="0"/>
            <a:t>Sumatoria: APP 136, Código CPT C0010 (sesión demostrativa), U0004 (actividad de salud bucal), LAB (número de familias)</a:t>
          </a:r>
        </a:p>
      </dgm:t>
    </dgm:pt>
    <dgm:pt modelId="{B928FEFE-10BE-4503-8AEE-3414DEA8B0F6}" type="parTrans" cxnId="{DAFC884B-A071-4FF7-B2F4-5BE1FBE99B6C}">
      <dgm:prSet/>
      <dgm:spPr/>
      <dgm:t>
        <a:bodyPr/>
        <a:lstStyle/>
        <a:p>
          <a:endParaRPr lang="es-PE"/>
        </a:p>
      </dgm:t>
    </dgm:pt>
    <dgm:pt modelId="{F731DA51-71D9-4E36-A8EA-EEE22FE9E966}" type="sibTrans" cxnId="{DAFC884B-A071-4FF7-B2F4-5BE1FBE99B6C}">
      <dgm:prSet/>
      <dgm:spPr/>
      <dgm:t>
        <a:bodyPr/>
        <a:lstStyle/>
        <a:p>
          <a:endParaRPr lang="es-PE"/>
        </a:p>
      </dgm:t>
    </dgm:pt>
    <dgm:pt modelId="{E2E6DFBD-847F-4553-9447-F8517CB083EA}">
      <dgm:prSet custT="1"/>
      <dgm:spPr>
        <a:ln w="19050">
          <a:solidFill>
            <a:schemeClr val="accent6"/>
          </a:solidFill>
        </a:ln>
      </dgm:spPr>
      <dgm:t>
        <a:bodyPr/>
        <a:lstStyle/>
        <a:p>
          <a:pPr algn="l"/>
          <a:r>
            <a:rPr lang="es-PE" sz="1200" dirty="0" smtClean="0"/>
            <a:t>* 02 Sesiones Educativas en higiene del hogar, manejo de polvos, ropa de trabajo, almacenamiento y medidas preventivas para evitar la contaminación por metales pesados, metaloides y otras sustancias químicas.               * 02 Sesión demostrativa en alimentación y nutrición, lavado de manos, consumo de agua segura.</a:t>
          </a:r>
        </a:p>
      </dgm:t>
    </dgm:pt>
    <dgm:pt modelId="{BE6D289E-A4CC-47D9-83D4-33DEC84F1EBC}" type="parTrans" cxnId="{990D96F3-D72C-4519-9005-A14175CF496A}">
      <dgm:prSet/>
      <dgm:spPr/>
      <dgm:t>
        <a:bodyPr/>
        <a:lstStyle/>
        <a:p>
          <a:endParaRPr lang="es-PE"/>
        </a:p>
      </dgm:t>
    </dgm:pt>
    <dgm:pt modelId="{B55EDC81-C3A9-46FF-B8C3-0808FB878A1A}" type="sibTrans" cxnId="{990D96F3-D72C-4519-9005-A14175CF496A}">
      <dgm:prSet/>
      <dgm:spPr/>
      <dgm:t>
        <a:bodyPr/>
        <a:lstStyle/>
        <a:p>
          <a:endParaRPr lang="es-PE"/>
        </a:p>
      </dgm:t>
    </dgm:pt>
    <dgm:pt modelId="{84FD9E86-6561-498E-88CD-3670F3DC7A80}">
      <dgm:prSet custT="1"/>
      <dgm:spPr>
        <a:ln w="19050"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pPr algn="l"/>
          <a:r>
            <a:rPr lang="es-PE" sz="1200" dirty="0" smtClean="0"/>
            <a:t>100% de familias de sectores priorizados de los distritos en riesgo.</a:t>
          </a:r>
        </a:p>
      </dgm:t>
    </dgm:pt>
    <dgm:pt modelId="{08C43F05-6861-478F-97FF-ADE058E8CB30}" type="parTrans" cxnId="{06B38093-4326-43F4-A994-12FDF8AFB704}">
      <dgm:prSet/>
      <dgm:spPr/>
      <dgm:t>
        <a:bodyPr/>
        <a:lstStyle/>
        <a:p>
          <a:endParaRPr lang="es-PE"/>
        </a:p>
      </dgm:t>
    </dgm:pt>
    <dgm:pt modelId="{55247320-2658-444F-9FA4-271AAF446557}" type="sibTrans" cxnId="{06B38093-4326-43F4-A994-12FDF8AFB704}">
      <dgm:prSet/>
      <dgm:spPr/>
      <dgm:t>
        <a:bodyPr/>
        <a:lstStyle/>
        <a:p>
          <a:endParaRPr lang="es-PE"/>
        </a:p>
      </dgm:t>
    </dgm:pt>
    <dgm:pt modelId="{D0508FA6-B839-439E-BBB6-98E3E6D99720}">
      <dgm:prSet custT="1"/>
      <dgm:spPr>
        <a:ln w="19050">
          <a:solidFill>
            <a:srgbClr val="7030A0"/>
          </a:solidFill>
        </a:ln>
      </dgm:spPr>
      <dgm:t>
        <a:bodyPr/>
        <a:lstStyle/>
        <a:p>
          <a:pPr algn="l"/>
          <a:r>
            <a:rPr lang="es-PE" sz="1200" dirty="0" smtClean="0"/>
            <a:t>Sumatoria: APP 136, Código CPT C0010 (sesión demostrativa), U0010 (actividad de metales pesados), LAB (número de familias)</a:t>
          </a:r>
        </a:p>
      </dgm:t>
    </dgm:pt>
    <dgm:pt modelId="{92BB4F83-3375-42C8-85C4-DDEEB4ACEF99}" type="parTrans" cxnId="{C77F0FBE-7000-4536-84DC-1119B1B96C25}">
      <dgm:prSet/>
      <dgm:spPr/>
      <dgm:t>
        <a:bodyPr/>
        <a:lstStyle/>
        <a:p>
          <a:endParaRPr lang="es-PE"/>
        </a:p>
      </dgm:t>
    </dgm:pt>
    <dgm:pt modelId="{E529E1B9-472A-40C8-AFDE-A4BD4F75B3A3}" type="sibTrans" cxnId="{C77F0FBE-7000-4536-84DC-1119B1B96C25}">
      <dgm:prSet/>
      <dgm:spPr/>
      <dgm:t>
        <a:bodyPr/>
        <a:lstStyle/>
        <a:p>
          <a:endParaRPr lang="es-PE"/>
        </a:p>
      </dgm:t>
    </dgm:pt>
    <dgm:pt modelId="{44C3CDCA-67B3-411D-8CB2-5CAA315F045F}">
      <dgm:prSet/>
      <dgm:spPr>
        <a:ln w="19050">
          <a:solidFill>
            <a:srgbClr val="FFC000"/>
          </a:solidFill>
        </a:ln>
      </dgm:spPr>
      <dgm:t>
        <a:bodyPr/>
        <a:lstStyle/>
        <a:p>
          <a:r>
            <a:rPr lang="es-P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FAMILIAS CON PRACTICAS SALUDABLES PARA EL CUIDADO DE LA SALUD Y PREVENCION DE LA HIPERTENSIÓN ARTERIAL Y DIABETES MELLITUS</a:t>
          </a:r>
        </a:p>
      </dgm:t>
    </dgm:pt>
    <dgm:pt modelId="{8AFB27C6-E2ED-4E6C-B199-C6DF12C0B4D2}" type="parTrans" cxnId="{35B87A62-28E7-4CEF-BABC-2C6202965F17}">
      <dgm:prSet/>
      <dgm:spPr/>
      <dgm:t>
        <a:bodyPr/>
        <a:lstStyle/>
        <a:p>
          <a:endParaRPr lang="es-PE"/>
        </a:p>
      </dgm:t>
    </dgm:pt>
    <dgm:pt modelId="{D8DC99A6-B9AA-45C0-8B80-7C599A61F19A}" type="sibTrans" cxnId="{35B87A62-28E7-4CEF-BABC-2C6202965F17}">
      <dgm:prSet/>
      <dgm:spPr/>
      <dgm:t>
        <a:bodyPr/>
        <a:lstStyle/>
        <a:p>
          <a:endParaRPr lang="es-PE"/>
        </a:p>
      </dgm:t>
    </dgm:pt>
    <dgm:pt modelId="{C7B6EDAF-29CF-4394-9311-27EFAD6D000C}">
      <dgm:prSet custT="1"/>
      <dgm:spPr>
        <a:ln w="19050">
          <a:solidFill>
            <a:schemeClr val="accent6"/>
          </a:solidFill>
        </a:ln>
      </dgm:spPr>
      <dgm:t>
        <a:bodyPr/>
        <a:lstStyle/>
        <a:p>
          <a:pPr algn="l"/>
          <a:r>
            <a:rPr lang="es-PE" sz="1200" dirty="0" smtClean="0"/>
            <a:t>* 01 Sesión Educativa y demostrativa en prácticas saludables en alimentación y nutrición enfatizando en el consumo de frutas y verduras, consumo bajo de sal</a:t>
          </a:r>
          <a:r>
            <a:rPr lang="es-PE" sz="1200" smtClean="0"/>
            <a:t>.                                      </a:t>
          </a:r>
          <a:r>
            <a:rPr lang="es-PE" sz="1200" dirty="0" smtClean="0"/>
            <a:t>*02 Sesiones Educativas en actividad física y medidas preventivas </a:t>
          </a:r>
        </a:p>
      </dgm:t>
    </dgm:pt>
    <dgm:pt modelId="{183A6BBC-C84D-433D-875E-6F76A0D67534}" type="parTrans" cxnId="{E9BD4E70-F9C2-4DC1-9DF8-F6F47F0D0859}">
      <dgm:prSet/>
      <dgm:spPr/>
      <dgm:t>
        <a:bodyPr/>
        <a:lstStyle/>
        <a:p>
          <a:endParaRPr lang="es-PE"/>
        </a:p>
      </dgm:t>
    </dgm:pt>
    <dgm:pt modelId="{DE2EDD18-2EC9-4485-8EA0-A6056541C922}" type="sibTrans" cxnId="{E9BD4E70-F9C2-4DC1-9DF8-F6F47F0D0859}">
      <dgm:prSet/>
      <dgm:spPr/>
      <dgm:t>
        <a:bodyPr/>
        <a:lstStyle/>
        <a:p>
          <a:endParaRPr lang="es-PE"/>
        </a:p>
      </dgm:t>
    </dgm:pt>
    <dgm:pt modelId="{B815E077-C904-4A85-8060-94B2126D9B85}">
      <dgm:prSet custT="1"/>
      <dgm:spPr>
        <a:ln w="19050"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pPr algn="l"/>
          <a:r>
            <a:rPr lang="es-PE" sz="1200" dirty="0" smtClean="0"/>
            <a:t>100% de familias de sectores priorizados de los distritos en riesgo.</a:t>
          </a:r>
        </a:p>
      </dgm:t>
    </dgm:pt>
    <dgm:pt modelId="{7B03075A-826C-4E56-AAE7-CF85D0B4CB19}" type="parTrans" cxnId="{A076B9DA-4EF1-4D76-B623-490AFDD2D742}">
      <dgm:prSet/>
      <dgm:spPr/>
      <dgm:t>
        <a:bodyPr/>
        <a:lstStyle/>
        <a:p>
          <a:endParaRPr lang="es-PE"/>
        </a:p>
      </dgm:t>
    </dgm:pt>
    <dgm:pt modelId="{41AE9A99-D2E3-401D-AF38-00C355E46E21}" type="sibTrans" cxnId="{A076B9DA-4EF1-4D76-B623-490AFDD2D742}">
      <dgm:prSet/>
      <dgm:spPr/>
      <dgm:t>
        <a:bodyPr/>
        <a:lstStyle/>
        <a:p>
          <a:endParaRPr lang="es-PE"/>
        </a:p>
      </dgm:t>
    </dgm:pt>
    <dgm:pt modelId="{6D659BA5-DB42-4114-9DCC-4301BACCEB54}">
      <dgm:prSet custT="1"/>
      <dgm:spPr>
        <a:ln w="19050">
          <a:solidFill>
            <a:srgbClr val="7030A0"/>
          </a:solidFill>
        </a:ln>
      </dgm:spPr>
      <dgm:t>
        <a:bodyPr/>
        <a:lstStyle/>
        <a:p>
          <a:pPr algn="l"/>
          <a:r>
            <a:rPr lang="es-PE" sz="1200" dirty="0" smtClean="0"/>
            <a:t>Sumatoria: APP 136, Código CPT C0010 (sesión demostrativa), U0099 (actividad de daños no trasmisibles), LAB (número de familias)</a:t>
          </a:r>
        </a:p>
      </dgm:t>
    </dgm:pt>
    <dgm:pt modelId="{E13E5759-8F8D-4901-91E0-FC8DE0ECED06}" type="parTrans" cxnId="{10748130-4A71-47A7-94F5-CFD3DA6C46EA}">
      <dgm:prSet/>
      <dgm:spPr/>
      <dgm:t>
        <a:bodyPr/>
        <a:lstStyle/>
        <a:p>
          <a:endParaRPr lang="es-PE"/>
        </a:p>
      </dgm:t>
    </dgm:pt>
    <dgm:pt modelId="{4143FF93-9027-4B89-8FC5-925CCBFCE140}" type="sibTrans" cxnId="{10748130-4A71-47A7-94F5-CFD3DA6C46EA}">
      <dgm:prSet/>
      <dgm:spPr/>
      <dgm:t>
        <a:bodyPr/>
        <a:lstStyle/>
        <a:p>
          <a:endParaRPr lang="es-PE"/>
        </a:p>
      </dgm:t>
    </dgm:pt>
    <dgm:pt modelId="{1D73CDB5-2CBA-431C-B4DA-1475636A37A4}">
      <dgm:prSet custT="1"/>
      <dgm:spPr>
        <a:ln w="19050">
          <a:solidFill>
            <a:srgbClr val="7030A0"/>
          </a:solidFill>
        </a:ln>
      </dgm:spPr>
      <dgm:t>
        <a:bodyPr/>
        <a:lstStyle/>
        <a:p>
          <a:pPr algn="l"/>
          <a:r>
            <a:rPr lang="es-PE" sz="1200" dirty="0" smtClean="0"/>
            <a:t>Sumatoria: APP 136, Código CPT C0009 (sesión educativa), U0098 (actividad de salud ocular), LAB (número de familias)</a:t>
          </a:r>
        </a:p>
      </dgm:t>
    </dgm:pt>
    <dgm:pt modelId="{67682D9F-FAD8-436F-81C4-08D3C670F802}" type="parTrans" cxnId="{83C714D9-F783-4103-BE10-A9F71077B985}">
      <dgm:prSet/>
      <dgm:spPr/>
      <dgm:t>
        <a:bodyPr/>
        <a:lstStyle/>
        <a:p>
          <a:endParaRPr lang="es-PE"/>
        </a:p>
      </dgm:t>
    </dgm:pt>
    <dgm:pt modelId="{62E51CB4-4B6C-4F8A-B4AB-1A882B3EEF3E}" type="sibTrans" cxnId="{83C714D9-F783-4103-BE10-A9F71077B985}">
      <dgm:prSet/>
      <dgm:spPr/>
      <dgm:t>
        <a:bodyPr/>
        <a:lstStyle/>
        <a:p>
          <a:endParaRPr lang="es-PE"/>
        </a:p>
      </dgm:t>
    </dgm:pt>
    <dgm:pt modelId="{65489ED3-716E-4D38-9C9D-94282BA72D29}" type="pres">
      <dgm:prSet presAssocID="{20B14FD1-4577-42B4-9C1F-641A500696D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PE"/>
        </a:p>
      </dgm:t>
    </dgm:pt>
    <dgm:pt modelId="{18043677-D595-4E83-8AA7-28A21553D168}" type="pres">
      <dgm:prSet presAssocID="{E8E549E0-DF87-4A9A-9093-9D1E74DBE7BB}" presName="root" presStyleCnt="0"/>
      <dgm:spPr/>
      <dgm:t>
        <a:bodyPr/>
        <a:lstStyle/>
        <a:p>
          <a:endParaRPr lang="es-PE"/>
        </a:p>
      </dgm:t>
    </dgm:pt>
    <dgm:pt modelId="{AA5F3B84-CAD4-4196-9C23-96DE2C7DC0E0}" type="pres">
      <dgm:prSet presAssocID="{E8E549E0-DF87-4A9A-9093-9D1E74DBE7BB}" presName="rootComposite" presStyleCnt="0"/>
      <dgm:spPr/>
      <dgm:t>
        <a:bodyPr/>
        <a:lstStyle/>
        <a:p>
          <a:endParaRPr lang="es-PE"/>
        </a:p>
      </dgm:t>
    </dgm:pt>
    <dgm:pt modelId="{79CF8C20-0E1C-4BFA-B986-AF1FDAE7B91C}" type="pres">
      <dgm:prSet presAssocID="{E8E549E0-DF87-4A9A-9093-9D1E74DBE7BB}" presName="rootText" presStyleLbl="node1" presStyleIdx="0" presStyleCnt="4" custScaleX="104013" custLinFactNeighborX="-3723" custLinFactNeighborY="-38790"/>
      <dgm:spPr/>
      <dgm:t>
        <a:bodyPr/>
        <a:lstStyle/>
        <a:p>
          <a:endParaRPr lang="es-PE"/>
        </a:p>
      </dgm:t>
    </dgm:pt>
    <dgm:pt modelId="{C6A5CDA5-7FC9-4B68-9855-065FB4A49994}" type="pres">
      <dgm:prSet presAssocID="{E8E549E0-DF87-4A9A-9093-9D1E74DBE7BB}" presName="rootConnector" presStyleLbl="node1" presStyleIdx="0" presStyleCnt="4"/>
      <dgm:spPr/>
      <dgm:t>
        <a:bodyPr/>
        <a:lstStyle/>
        <a:p>
          <a:endParaRPr lang="es-PE"/>
        </a:p>
      </dgm:t>
    </dgm:pt>
    <dgm:pt modelId="{F46CFA5B-9C1F-4CE5-A2D8-F625735DE130}" type="pres">
      <dgm:prSet presAssocID="{E8E549E0-DF87-4A9A-9093-9D1E74DBE7BB}" presName="childShape" presStyleCnt="0"/>
      <dgm:spPr/>
      <dgm:t>
        <a:bodyPr/>
        <a:lstStyle/>
        <a:p>
          <a:endParaRPr lang="es-PE"/>
        </a:p>
      </dgm:t>
    </dgm:pt>
    <dgm:pt modelId="{4B0D5A12-677E-415D-A03D-0D401776753E}" type="pres">
      <dgm:prSet presAssocID="{C9334934-7D8E-438A-81B6-261361414558}" presName="Name13" presStyleLbl="parChTrans1D2" presStyleIdx="0" presStyleCnt="12"/>
      <dgm:spPr/>
      <dgm:t>
        <a:bodyPr/>
        <a:lstStyle/>
        <a:p>
          <a:endParaRPr lang="es-PE"/>
        </a:p>
      </dgm:t>
    </dgm:pt>
    <dgm:pt modelId="{EF6417AD-C31D-4ACC-97FB-69DED5F42D25}" type="pres">
      <dgm:prSet presAssocID="{37A7B45A-7ACE-454D-B368-17C25B81ED62}" presName="childText" presStyleLbl="bgAcc1" presStyleIdx="0" presStyleCnt="12" custScaleX="113882" custScaleY="187281" custLinFactNeighborX="-3221" custLinFactNeighborY="-20529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FD5F3B60-F762-4FD0-9CC8-CCC2B2E4ED3B}" type="pres">
      <dgm:prSet presAssocID="{63E4C7BF-3479-4482-B7B6-2297B581DDB4}" presName="Name13" presStyleLbl="parChTrans1D2" presStyleIdx="1" presStyleCnt="12"/>
      <dgm:spPr/>
      <dgm:t>
        <a:bodyPr/>
        <a:lstStyle/>
        <a:p>
          <a:endParaRPr lang="es-PE"/>
        </a:p>
      </dgm:t>
    </dgm:pt>
    <dgm:pt modelId="{E637018D-BF8B-408B-B275-A5D6FDD80D0C}" type="pres">
      <dgm:prSet presAssocID="{B5F37066-E987-449C-A5EE-47668CFFE3C0}" presName="childText" presStyleLbl="bgAcc1" presStyleIdx="1" presStyleCnt="12" custScaleX="108860" custScaleY="133650" custLinFactNeighborX="-184" custLinFactNeighborY="14188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DD66395D-3F09-478B-8F28-F23DE920494D}" type="pres">
      <dgm:prSet presAssocID="{B928FEFE-10BE-4503-8AEE-3414DEA8B0F6}" presName="Name13" presStyleLbl="parChTrans1D2" presStyleIdx="2" presStyleCnt="12"/>
      <dgm:spPr/>
      <dgm:t>
        <a:bodyPr/>
        <a:lstStyle/>
        <a:p>
          <a:endParaRPr lang="es-PE"/>
        </a:p>
      </dgm:t>
    </dgm:pt>
    <dgm:pt modelId="{974E8411-B681-4286-A9E0-7515A73DA9C0}" type="pres">
      <dgm:prSet presAssocID="{1A99C5AC-9DFA-4502-B4E1-03F1CBA7D1AD}" presName="childText" presStyleLbl="bgAcc1" presStyleIdx="2" presStyleCnt="12" custScaleX="109899" custScaleY="120458" custLinFactNeighborX="2400" custLinFactNeighborY="3061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49C19246-9A5A-4685-A443-7F29B86D8BAD}" type="pres">
      <dgm:prSet presAssocID="{D168FFA6-FE5F-4B5D-B2C1-61B8018D82F1}" presName="root" presStyleCnt="0"/>
      <dgm:spPr/>
      <dgm:t>
        <a:bodyPr/>
        <a:lstStyle/>
        <a:p>
          <a:endParaRPr lang="es-PE"/>
        </a:p>
      </dgm:t>
    </dgm:pt>
    <dgm:pt modelId="{ED89E0E8-C907-4B3B-84E2-0824C04DF392}" type="pres">
      <dgm:prSet presAssocID="{D168FFA6-FE5F-4B5D-B2C1-61B8018D82F1}" presName="rootComposite" presStyleCnt="0"/>
      <dgm:spPr/>
      <dgm:t>
        <a:bodyPr/>
        <a:lstStyle/>
        <a:p>
          <a:endParaRPr lang="es-PE"/>
        </a:p>
      </dgm:t>
    </dgm:pt>
    <dgm:pt modelId="{B6D5B85B-3999-4ACD-9E9E-DC46737B156A}" type="pres">
      <dgm:prSet presAssocID="{D168FFA6-FE5F-4B5D-B2C1-61B8018D82F1}" presName="rootText" presStyleLbl="node1" presStyleIdx="1" presStyleCnt="4" custScaleX="113490" custLinFactNeighborX="-14184" custLinFactNeighborY="-34645"/>
      <dgm:spPr/>
      <dgm:t>
        <a:bodyPr/>
        <a:lstStyle/>
        <a:p>
          <a:endParaRPr lang="es-PE"/>
        </a:p>
      </dgm:t>
    </dgm:pt>
    <dgm:pt modelId="{7B994730-A005-45A6-82AC-85C973F4AB09}" type="pres">
      <dgm:prSet presAssocID="{D168FFA6-FE5F-4B5D-B2C1-61B8018D82F1}" presName="rootConnector" presStyleLbl="node1" presStyleIdx="1" presStyleCnt="4"/>
      <dgm:spPr/>
      <dgm:t>
        <a:bodyPr/>
        <a:lstStyle/>
        <a:p>
          <a:endParaRPr lang="es-PE"/>
        </a:p>
      </dgm:t>
    </dgm:pt>
    <dgm:pt modelId="{F39978AC-2CE3-48CD-B49B-B7B2D1BFD8FC}" type="pres">
      <dgm:prSet presAssocID="{D168FFA6-FE5F-4B5D-B2C1-61B8018D82F1}" presName="childShape" presStyleCnt="0"/>
      <dgm:spPr/>
      <dgm:t>
        <a:bodyPr/>
        <a:lstStyle/>
        <a:p>
          <a:endParaRPr lang="es-PE"/>
        </a:p>
      </dgm:t>
    </dgm:pt>
    <dgm:pt modelId="{27D01182-1FA5-4E35-A571-9046C114230D}" type="pres">
      <dgm:prSet presAssocID="{BE6D289E-A4CC-47D9-83D4-33DEC84F1EBC}" presName="Name13" presStyleLbl="parChTrans1D2" presStyleIdx="3" presStyleCnt="12"/>
      <dgm:spPr/>
      <dgm:t>
        <a:bodyPr/>
        <a:lstStyle/>
        <a:p>
          <a:endParaRPr lang="es-PE"/>
        </a:p>
      </dgm:t>
    </dgm:pt>
    <dgm:pt modelId="{F07F241A-9109-4C77-A5B4-5B5C51B1F70D}" type="pres">
      <dgm:prSet presAssocID="{E2E6DFBD-847F-4553-9447-F8517CB083EA}" presName="childText" presStyleLbl="bgAcc1" presStyleIdx="3" presStyleCnt="12" custScaleX="122907" custScaleY="259492" custLinFactNeighborX="-17165" custLinFactNeighborY="-2787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0182DB11-3C6A-492D-981C-36931DB9EB5C}" type="pres">
      <dgm:prSet presAssocID="{08C43F05-6861-478F-97FF-ADE058E8CB30}" presName="Name13" presStyleLbl="parChTrans1D2" presStyleIdx="4" presStyleCnt="12"/>
      <dgm:spPr/>
      <dgm:t>
        <a:bodyPr/>
        <a:lstStyle/>
        <a:p>
          <a:endParaRPr lang="es-PE"/>
        </a:p>
      </dgm:t>
    </dgm:pt>
    <dgm:pt modelId="{6CC91A58-0238-4B29-BC1A-E2D1F38EDBEB}" type="pres">
      <dgm:prSet presAssocID="{84FD9E86-6561-498E-88CD-3670F3DC7A80}" presName="childText" presStyleLbl="bgAcc1" presStyleIdx="4" presStyleCnt="12" custScaleX="115908" custLinFactNeighborX="-18118" custLinFactNeighborY="-28640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E6B7B409-AA4E-44B1-834A-D7DACE2E709E}" type="pres">
      <dgm:prSet presAssocID="{92BB4F83-3375-42C8-85C4-DDEEB4ACEF99}" presName="Name13" presStyleLbl="parChTrans1D2" presStyleIdx="5" presStyleCnt="12"/>
      <dgm:spPr/>
      <dgm:t>
        <a:bodyPr/>
        <a:lstStyle/>
        <a:p>
          <a:endParaRPr lang="es-PE"/>
        </a:p>
      </dgm:t>
    </dgm:pt>
    <dgm:pt modelId="{4735E95A-78F3-4B86-8A04-4C64A450E906}" type="pres">
      <dgm:prSet presAssocID="{D0508FA6-B839-439E-BBB6-98E3E6D99720}" presName="childText" presStyleLbl="bgAcc1" presStyleIdx="5" presStyleCnt="12" custScaleX="118183" custScaleY="118804" custLinFactNeighborX="-17973" custLinFactNeighborY="-703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6BC59173-9557-40A3-AC72-589643022EF1}" type="pres">
      <dgm:prSet presAssocID="{44C3CDCA-67B3-411D-8CB2-5CAA315F045F}" presName="root" presStyleCnt="0"/>
      <dgm:spPr/>
      <dgm:t>
        <a:bodyPr/>
        <a:lstStyle/>
        <a:p>
          <a:endParaRPr lang="es-PE"/>
        </a:p>
      </dgm:t>
    </dgm:pt>
    <dgm:pt modelId="{F26A0B6D-ABCA-4E63-A2F0-B6499C894A07}" type="pres">
      <dgm:prSet presAssocID="{44C3CDCA-67B3-411D-8CB2-5CAA315F045F}" presName="rootComposite" presStyleCnt="0"/>
      <dgm:spPr/>
      <dgm:t>
        <a:bodyPr/>
        <a:lstStyle/>
        <a:p>
          <a:endParaRPr lang="es-PE"/>
        </a:p>
      </dgm:t>
    </dgm:pt>
    <dgm:pt modelId="{52435609-D5EE-407B-80EA-74C4CC0B551D}" type="pres">
      <dgm:prSet presAssocID="{44C3CDCA-67B3-411D-8CB2-5CAA315F045F}" presName="rootText" presStyleLbl="node1" presStyleIdx="2" presStyleCnt="4" custScaleX="124940" custLinFactNeighborX="-16646" custLinFactNeighborY="-34382"/>
      <dgm:spPr/>
      <dgm:t>
        <a:bodyPr/>
        <a:lstStyle/>
        <a:p>
          <a:endParaRPr lang="es-PE"/>
        </a:p>
      </dgm:t>
    </dgm:pt>
    <dgm:pt modelId="{A0BABCD7-A1C5-47E0-9EF6-7100CBD8C278}" type="pres">
      <dgm:prSet presAssocID="{44C3CDCA-67B3-411D-8CB2-5CAA315F045F}" presName="rootConnector" presStyleLbl="node1" presStyleIdx="2" presStyleCnt="4"/>
      <dgm:spPr/>
      <dgm:t>
        <a:bodyPr/>
        <a:lstStyle/>
        <a:p>
          <a:endParaRPr lang="es-PE"/>
        </a:p>
      </dgm:t>
    </dgm:pt>
    <dgm:pt modelId="{BF81E417-9831-4B9D-AE74-453A20048503}" type="pres">
      <dgm:prSet presAssocID="{44C3CDCA-67B3-411D-8CB2-5CAA315F045F}" presName="childShape" presStyleCnt="0"/>
      <dgm:spPr/>
      <dgm:t>
        <a:bodyPr/>
        <a:lstStyle/>
        <a:p>
          <a:endParaRPr lang="es-PE"/>
        </a:p>
      </dgm:t>
    </dgm:pt>
    <dgm:pt modelId="{BADE9A36-06E7-4BD8-8BBE-DFEF4D141AFE}" type="pres">
      <dgm:prSet presAssocID="{183A6BBC-C84D-433D-875E-6F76A0D67534}" presName="Name13" presStyleLbl="parChTrans1D2" presStyleIdx="6" presStyleCnt="12"/>
      <dgm:spPr/>
      <dgm:t>
        <a:bodyPr/>
        <a:lstStyle/>
        <a:p>
          <a:endParaRPr lang="es-PE"/>
        </a:p>
      </dgm:t>
    </dgm:pt>
    <dgm:pt modelId="{55B3B7E7-FE1F-43CB-ABFA-2ACDE7743084}" type="pres">
      <dgm:prSet presAssocID="{C7B6EDAF-29CF-4394-9311-27EFAD6D000C}" presName="childText" presStyleLbl="bgAcc1" presStyleIdx="6" presStyleCnt="12" custScaleX="125309" custScaleY="191091" custLinFactNeighborX="-17021" custLinFactNeighborY="-25129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377F68B1-A218-456F-8E37-F6A1009E24C0}" type="pres">
      <dgm:prSet presAssocID="{7B03075A-826C-4E56-AAE7-CF85D0B4CB19}" presName="Name13" presStyleLbl="parChTrans1D2" presStyleIdx="7" presStyleCnt="12"/>
      <dgm:spPr/>
      <dgm:t>
        <a:bodyPr/>
        <a:lstStyle/>
        <a:p>
          <a:endParaRPr lang="es-PE"/>
        </a:p>
      </dgm:t>
    </dgm:pt>
    <dgm:pt modelId="{B3F174F6-08C3-40FE-8393-D6ACD744B8AF}" type="pres">
      <dgm:prSet presAssocID="{B815E077-C904-4A85-8060-94B2126D9B85}" presName="childText" presStyleLbl="bgAcc1" presStyleIdx="7" presStyleCnt="12" custScaleX="123011" custLinFactNeighborX="-16307" custLinFactNeighborY="11121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E0D5468F-902D-403C-AF83-7C49A0C9B3CF}" type="pres">
      <dgm:prSet presAssocID="{E13E5759-8F8D-4901-91E0-FC8DE0ECED06}" presName="Name13" presStyleLbl="parChTrans1D2" presStyleIdx="8" presStyleCnt="12"/>
      <dgm:spPr/>
      <dgm:t>
        <a:bodyPr/>
        <a:lstStyle/>
        <a:p>
          <a:endParaRPr lang="es-PE"/>
        </a:p>
      </dgm:t>
    </dgm:pt>
    <dgm:pt modelId="{DE58BB01-B1E1-405E-A084-6CF4FDDD5123}" type="pres">
      <dgm:prSet presAssocID="{6D659BA5-DB42-4114-9DCC-4301BACCEB54}" presName="childText" presStyleLbl="bgAcc1" presStyleIdx="8" presStyleCnt="12" custScaleX="124066" custScaleY="119009" custLinFactNeighborX="-11669" custLinFactNeighborY="5400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A4D4C2DA-9FB4-4D3B-8272-43582DA69CEC}" type="pres">
      <dgm:prSet presAssocID="{B74CF4FA-E221-4A5A-8394-5B1796740264}" presName="root" presStyleCnt="0"/>
      <dgm:spPr/>
      <dgm:t>
        <a:bodyPr/>
        <a:lstStyle/>
        <a:p>
          <a:endParaRPr lang="es-PE"/>
        </a:p>
      </dgm:t>
    </dgm:pt>
    <dgm:pt modelId="{0198F350-6AD1-41BD-A23C-6DD61BE5FAFF}" type="pres">
      <dgm:prSet presAssocID="{B74CF4FA-E221-4A5A-8394-5B1796740264}" presName="rootComposite" presStyleCnt="0"/>
      <dgm:spPr/>
      <dgm:t>
        <a:bodyPr/>
        <a:lstStyle/>
        <a:p>
          <a:endParaRPr lang="es-PE"/>
        </a:p>
      </dgm:t>
    </dgm:pt>
    <dgm:pt modelId="{C3EFF1E6-92C0-4CBA-8255-6FAF4B26465E}" type="pres">
      <dgm:prSet presAssocID="{B74CF4FA-E221-4A5A-8394-5B1796740264}" presName="rootText" presStyleLbl="node1" presStyleIdx="3" presStyleCnt="4" custScaleX="109189" custLinFactNeighborX="-14843" custLinFactNeighborY="-33526"/>
      <dgm:spPr/>
      <dgm:t>
        <a:bodyPr/>
        <a:lstStyle/>
        <a:p>
          <a:endParaRPr lang="es-PE"/>
        </a:p>
      </dgm:t>
    </dgm:pt>
    <dgm:pt modelId="{81AFF08E-032A-46B5-9554-1526A75D3C4B}" type="pres">
      <dgm:prSet presAssocID="{B74CF4FA-E221-4A5A-8394-5B1796740264}" presName="rootConnector" presStyleLbl="node1" presStyleIdx="3" presStyleCnt="4"/>
      <dgm:spPr/>
      <dgm:t>
        <a:bodyPr/>
        <a:lstStyle/>
        <a:p>
          <a:endParaRPr lang="es-PE"/>
        </a:p>
      </dgm:t>
    </dgm:pt>
    <dgm:pt modelId="{24F3FEEB-9E08-4624-B52C-C56F4E381E10}" type="pres">
      <dgm:prSet presAssocID="{B74CF4FA-E221-4A5A-8394-5B1796740264}" presName="childShape" presStyleCnt="0"/>
      <dgm:spPr/>
      <dgm:t>
        <a:bodyPr/>
        <a:lstStyle/>
        <a:p>
          <a:endParaRPr lang="es-PE"/>
        </a:p>
      </dgm:t>
    </dgm:pt>
    <dgm:pt modelId="{042730D7-64FB-4C66-8F77-CD6A33890B15}" type="pres">
      <dgm:prSet presAssocID="{1CB3242B-B377-4D53-ACFB-EE6DD1CE19F4}" presName="Name13" presStyleLbl="parChTrans1D2" presStyleIdx="9" presStyleCnt="12"/>
      <dgm:spPr/>
      <dgm:t>
        <a:bodyPr/>
        <a:lstStyle/>
        <a:p>
          <a:endParaRPr lang="es-PE"/>
        </a:p>
      </dgm:t>
    </dgm:pt>
    <dgm:pt modelId="{C72A4571-0773-4B5D-A179-E6D3337F06CC}" type="pres">
      <dgm:prSet presAssocID="{A275EA56-C3FB-4342-B0FC-D2FE11DEE581}" presName="childText" presStyleLbl="bgAcc1" presStyleIdx="9" presStyleCnt="12" custScaleX="111635" custLinFactNeighborX="-10220" custLinFactNeighborY="-23879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5AD174B0-DE85-43C0-A1AF-002389BD45D9}" type="pres">
      <dgm:prSet presAssocID="{4A224AA1-5F9E-4393-8220-75870E9F09FC}" presName="Name13" presStyleLbl="parChTrans1D2" presStyleIdx="10" presStyleCnt="12"/>
      <dgm:spPr/>
      <dgm:t>
        <a:bodyPr/>
        <a:lstStyle/>
        <a:p>
          <a:endParaRPr lang="es-PE"/>
        </a:p>
      </dgm:t>
    </dgm:pt>
    <dgm:pt modelId="{D26387A4-F2E9-4CFD-B77B-3C1116AF30F3}" type="pres">
      <dgm:prSet presAssocID="{B054704B-D1D2-485E-B58C-A4E41A48BFCD}" presName="childText" presStyleLbl="bgAcc1" presStyleIdx="10" presStyleCnt="12" custLinFactNeighborX="-4170" custLinFactNeighborY="7975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92B7F79F-8334-4543-A99F-BEACF4627F71}" type="pres">
      <dgm:prSet presAssocID="{67682D9F-FAD8-436F-81C4-08D3C670F802}" presName="Name13" presStyleLbl="parChTrans1D2" presStyleIdx="11" presStyleCnt="12"/>
      <dgm:spPr/>
      <dgm:t>
        <a:bodyPr/>
        <a:lstStyle/>
        <a:p>
          <a:endParaRPr lang="es-PE"/>
        </a:p>
      </dgm:t>
    </dgm:pt>
    <dgm:pt modelId="{BEB4154B-0D60-4E90-B40A-92D5C774579C}" type="pres">
      <dgm:prSet presAssocID="{1D73CDB5-2CBA-431C-B4DA-1475636A37A4}" presName="childText" presStyleLbl="bgAcc1" presStyleIdx="11" presStyleCnt="12" custScaleX="110613" custScaleY="129876" custLinFactY="33553" custLinFactNeighborX="-6483" custLinFactNeighborY="100000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D9B034D3-2B22-482F-9BEA-44AC2AB40572}" type="presOf" srcId="{BE6D289E-A4CC-47D9-83D4-33DEC84F1EBC}" destId="{27D01182-1FA5-4E35-A571-9046C114230D}" srcOrd="0" destOrd="0" presId="urn:microsoft.com/office/officeart/2005/8/layout/hierarchy3"/>
    <dgm:cxn modelId="{EE4F66A8-3D89-4C1B-BE9A-7E7D7A06FF94}" type="presOf" srcId="{E8E549E0-DF87-4A9A-9093-9D1E74DBE7BB}" destId="{79CF8C20-0E1C-4BFA-B986-AF1FDAE7B91C}" srcOrd="0" destOrd="0" presId="urn:microsoft.com/office/officeart/2005/8/layout/hierarchy3"/>
    <dgm:cxn modelId="{990D96F3-D72C-4519-9005-A14175CF496A}" srcId="{D168FFA6-FE5F-4B5D-B2C1-61B8018D82F1}" destId="{E2E6DFBD-847F-4553-9447-F8517CB083EA}" srcOrd="0" destOrd="0" parTransId="{BE6D289E-A4CC-47D9-83D4-33DEC84F1EBC}" sibTransId="{B55EDC81-C3A9-46FF-B8C3-0808FB878A1A}"/>
    <dgm:cxn modelId="{E8E3FE04-F779-4146-A609-49FBBB28283D}" type="presOf" srcId="{92BB4F83-3375-42C8-85C4-DDEEB4ACEF99}" destId="{E6B7B409-AA4E-44B1-834A-D7DACE2E709E}" srcOrd="0" destOrd="0" presId="urn:microsoft.com/office/officeart/2005/8/layout/hierarchy3"/>
    <dgm:cxn modelId="{06C30D65-8D74-4C1E-8043-22BAB2D520AD}" srcId="{20B14FD1-4577-42B4-9C1F-641A500696D4}" destId="{D168FFA6-FE5F-4B5D-B2C1-61B8018D82F1}" srcOrd="1" destOrd="0" parTransId="{9FE7CEF2-9A8A-4669-A91D-CC34D5444C56}" sibTransId="{99214085-222A-4B23-959F-3D8C0DB03F18}"/>
    <dgm:cxn modelId="{83C714D9-F783-4103-BE10-A9F71077B985}" srcId="{B74CF4FA-E221-4A5A-8394-5B1796740264}" destId="{1D73CDB5-2CBA-431C-B4DA-1475636A37A4}" srcOrd="2" destOrd="0" parTransId="{67682D9F-FAD8-436F-81C4-08D3C670F802}" sibTransId="{62E51CB4-4B6C-4F8A-B4AB-1A882B3EEF3E}"/>
    <dgm:cxn modelId="{A523B7E5-809C-4EE6-832B-A24B20E44DD5}" type="presOf" srcId="{B5F37066-E987-449C-A5EE-47668CFFE3C0}" destId="{E637018D-BF8B-408B-B275-A5D6FDD80D0C}" srcOrd="0" destOrd="0" presId="urn:microsoft.com/office/officeart/2005/8/layout/hierarchy3"/>
    <dgm:cxn modelId="{689F087C-2C73-43D1-94AA-DD0CE3B9A5CE}" type="presOf" srcId="{183A6BBC-C84D-433D-875E-6F76A0D67534}" destId="{BADE9A36-06E7-4BD8-8BBE-DFEF4D141AFE}" srcOrd="0" destOrd="0" presId="urn:microsoft.com/office/officeart/2005/8/layout/hierarchy3"/>
    <dgm:cxn modelId="{3A129018-42A6-49B8-9DF2-23A09DFF8B98}" srcId="{B74CF4FA-E221-4A5A-8394-5B1796740264}" destId="{B054704B-D1D2-485E-B58C-A4E41A48BFCD}" srcOrd="1" destOrd="0" parTransId="{4A224AA1-5F9E-4393-8220-75870E9F09FC}" sibTransId="{02E9BD66-6F1A-4292-8318-548A17FE4886}"/>
    <dgm:cxn modelId="{B1DA31D6-28B4-48D4-B4FE-88985FEEFF34}" srcId="{E8E549E0-DF87-4A9A-9093-9D1E74DBE7BB}" destId="{B5F37066-E987-449C-A5EE-47668CFFE3C0}" srcOrd="1" destOrd="0" parTransId="{63E4C7BF-3479-4482-B7B6-2297B581DDB4}" sibTransId="{8FE6FF0F-53F8-4EC7-85DE-4DB0263EAA03}"/>
    <dgm:cxn modelId="{6D8FAC2B-2595-4D66-93EF-208CAF3F726B}" type="presOf" srcId="{37A7B45A-7ACE-454D-B368-17C25B81ED62}" destId="{EF6417AD-C31D-4ACC-97FB-69DED5F42D25}" srcOrd="0" destOrd="0" presId="urn:microsoft.com/office/officeart/2005/8/layout/hierarchy3"/>
    <dgm:cxn modelId="{FA8AFDA2-0721-4BB3-9272-FEB6E30CBAFD}" type="presOf" srcId="{44C3CDCA-67B3-411D-8CB2-5CAA315F045F}" destId="{A0BABCD7-A1C5-47E0-9EF6-7100CBD8C278}" srcOrd="1" destOrd="0" presId="urn:microsoft.com/office/officeart/2005/8/layout/hierarchy3"/>
    <dgm:cxn modelId="{0F77BDF9-6222-4845-BFF1-A2F7658D60ED}" type="presOf" srcId="{1CB3242B-B377-4D53-ACFB-EE6DD1CE19F4}" destId="{042730D7-64FB-4C66-8F77-CD6A33890B15}" srcOrd="0" destOrd="0" presId="urn:microsoft.com/office/officeart/2005/8/layout/hierarchy3"/>
    <dgm:cxn modelId="{DAFC884B-A071-4FF7-B2F4-5BE1FBE99B6C}" srcId="{E8E549E0-DF87-4A9A-9093-9D1E74DBE7BB}" destId="{1A99C5AC-9DFA-4502-B4E1-03F1CBA7D1AD}" srcOrd="2" destOrd="0" parTransId="{B928FEFE-10BE-4503-8AEE-3414DEA8B0F6}" sibTransId="{F731DA51-71D9-4E36-A8EA-EEE22FE9E966}"/>
    <dgm:cxn modelId="{E6F9434B-247F-4B61-96BF-D55C506EACE7}" type="presOf" srcId="{6D659BA5-DB42-4114-9DCC-4301BACCEB54}" destId="{DE58BB01-B1E1-405E-A084-6CF4FDDD5123}" srcOrd="0" destOrd="0" presId="urn:microsoft.com/office/officeart/2005/8/layout/hierarchy3"/>
    <dgm:cxn modelId="{DB62508A-AF6C-4CAD-9956-98188B7580DE}" type="presOf" srcId="{B74CF4FA-E221-4A5A-8394-5B1796740264}" destId="{C3EFF1E6-92C0-4CBA-8255-6FAF4B26465E}" srcOrd="0" destOrd="0" presId="urn:microsoft.com/office/officeart/2005/8/layout/hierarchy3"/>
    <dgm:cxn modelId="{9C120680-96EC-445A-822B-886FD8D165B7}" type="presOf" srcId="{B054704B-D1D2-485E-B58C-A4E41A48BFCD}" destId="{D26387A4-F2E9-4CFD-B77B-3C1116AF30F3}" srcOrd="0" destOrd="0" presId="urn:microsoft.com/office/officeart/2005/8/layout/hierarchy3"/>
    <dgm:cxn modelId="{D0F43B91-62A0-43FE-A569-83BA928F0427}" srcId="{E8E549E0-DF87-4A9A-9093-9D1E74DBE7BB}" destId="{37A7B45A-7ACE-454D-B368-17C25B81ED62}" srcOrd="0" destOrd="0" parTransId="{C9334934-7D8E-438A-81B6-261361414558}" sibTransId="{73A422C0-79E7-4698-B525-AC9634D34544}"/>
    <dgm:cxn modelId="{35B87A62-28E7-4CEF-BABC-2C6202965F17}" srcId="{20B14FD1-4577-42B4-9C1F-641A500696D4}" destId="{44C3CDCA-67B3-411D-8CB2-5CAA315F045F}" srcOrd="2" destOrd="0" parTransId="{8AFB27C6-E2ED-4E6C-B199-C6DF12C0B4D2}" sibTransId="{D8DC99A6-B9AA-45C0-8B80-7C599A61F19A}"/>
    <dgm:cxn modelId="{11CF837E-88AE-49D7-B6A8-0EA2FA46F4E7}" type="presOf" srcId="{E2E6DFBD-847F-4553-9447-F8517CB083EA}" destId="{F07F241A-9109-4C77-A5B4-5B5C51B1F70D}" srcOrd="0" destOrd="0" presId="urn:microsoft.com/office/officeart/2005/8/layout/hierarchy3"/>
    <dgm:cxn modelId="{DA577900-3E01-4295-AF5C-E0D5D596CE61}" type="presOf" srcId="{44C3CDCA-67B3-411D-8CB2-5CAA315F045F}" destId="{52435609-D5EE-407B-80EA-74C4CC0B551D}" srcOrd="0" destOrd="0" presId="urn:microsoft.com/office/officeart/2005/8/layout/hierarchy3"/>
    <dgm:cxn modelId="{604FEB66-57DB-43C1-B3F0-53E482DEED6C}" type="presOf" srcId="{D168FFA6-FE5F-4B5D-B2C1-61B8018D82F1}" destId="{B6D5B85B-3999-4ACD-9E9E-DC46737B156A}" srcOrd="0" destOrd="0" presId="urn:microsoft.com/office/officeart/2005/8/layout/hierarchy3"/>
    <dgm:cxn modelId="{D3E71040-CF51-4862-82E6-265D1633EF29}" type="presOf" srcId="{1A99C5AC-9DFA-4502-B4E1-03F1CBA7D1AD}" destId="{974E8411-B681-4286-A9E0-7515A73DA9C0}" srcOrd="0" destOrd="0" presId="urn:microsoft.com/office/officeart/2005/8/layout/hierarchy3"/>
    <dgm:cxn modelId="{B0EE8625-9D4B-476F-9C76-1B3A2578E4E4}" type="presOf" srcId="{1D73CDB5-2CBA-431C-B4DA-1475636A37A4}" destId="{BEB4154B-0D60-4E90-B40A-92D5C774579C}" srcOrd="0" destOrd="0" presId="urn:microsoft.com/office/officeart/2005/8/layout/hierarchy3"/>
    <dgm:cxn modelId="{10748130-4A71-47A7-94F5-CFD3DA6C46EA}" srcId="{44C3CDCA-67B3-411D-8CB2-5CAA315F045F}" destId="{6D659BA5-DB42-4114-9DCC-4301BACCEB54}" srcOrd="2" destOrd="0" parTransId="{E13E5759-8F8D-4901-91E0-FC8DE0ECED06}" sibTransId="{4143FF93-9027-4B89-8FC5-925CCBFCE140}"/>
    <dgm:cxn modelId="{E9BD4E70-F9C2-4DC1-9DF8-F6F47F0D0859}" srcId="{44C3CDCA-67B3-411D-8CB2-5CAA315F045F}" destId="{C7B6EDAF-29CF-4394-9311-27EFAD6D000C}" srcOrd="0" destOrd="0" parTransId="{183A6BBC-C84D-433D-875E-6F76A0D67534}" sibTransId="{DE2EDD18-2EC9-4485-8EA0-A6056541C922}"/>
    <dgm:cxn modelId="{06B38093-4326-43F4-A994-12FDF8AFB704}" srcId="{D168FFA6-FE5F-4B5D-B2C1-61B8018D82F1}" destId="{84FD9E86-6561-498E-88CD-3670F3DC7A80}" srcOrd="1" destOrd="0" parTransId="{08C43F05-6861-478F-97FF-ADE058E8CB30}" sibTransId="{55247320-2658-444F-9FA4-271AAF446557}"/>
    <dgm:cxn modelId="{9FEF09A9-867C-4A5F-9A7A-93EAC67BC0DA}" type="presOf" srcId="{C9334934-7D8E-438A-81B6-261361414558}" destId="{4B0D5A12-677E-415D-A03D-0D401776753E}" srcOrd="0" destOrd="0" presId="urn:microsoft.com/office/officeart/2005/8/layout/hierarchy3"/>
    <dgm:cxn modelId="{CEAC7A77-B001-449C-B362-FEA47BF159F2}" srcId="{20B14FD1-4577-42B4-9C1F-641A500696D4}" destId="{B74CF4FA-E221-4A5A-8394-5B1796740264}" srcOrd="3" destOrd="0" parTransId="{EBBA896B-9232-4702-AACD-0B3B6978E5A7}" sibTransId="{A5478AB4-7675-43F1-8EFF-5353198DB7F9}"/>
    <dgm:cxn modelId="{15048F7C-70C7-4BC2-9B3C-3EC9239DC3E4}" type="presOf" srcId="{B815E077-C904-4A85-8060-94B2126D9B85}" destId="{B3F174F6-08C3-40FE-8393-D6ACD744B8AF}" srcOrd="0" destOrd="0" presId="urn:microsoft.com/office/officeart/2005/8/layout/hierarchy3"/>
    <dgm:cxn modelId="{E70BB754-73CC-435C-A82E-D305ACAB571E}" type="presOf" srcId="{7B03075A-826C-4E56-AAE7-CF85D0B4CB19}" destId="{377F68B1-A218-456F-8E37-F6A1009E24C0}" srcOrd="0" destOrd="0" presId="urn:microsoft.com/office/officeart/2005/8/layout/hierarchy3"/>
    <dgm:cxn modelId="{98EFCD0C-08CC-408C-AC39-DBD0D3C48EA5}" type="presOf" srcId="{4A224AA1-5F9E-4393-8220-75870E9F09FC}" destId="{5AD174B0-DE85-43C0-A1AF-002389BD45D9}" srcOrd="0" destOrd="0" presId="urn:microsoft.com/office/officeart/2005/8/layout/hierarchy3"/>
    <dgm:cxn modelId="{279299B8-62A7-46CD-A887-A8A9EE14B3DD}" srcId="{20B14FD1-4577-42B4-9C1F-641A500696D4}" destId="{E8E549E0-DF87-4A9A-9093-9D1E74DBE7BB}" srcOrd="0" destOrd="0" parTransId="{017E9C38-6853-4C59-B1CB-2D076561AD34}" sibTransId="{E52CBA1C-9BCA-4141-ABDD-B43A7CDB49F0}"/>
    <dgm:cxn modelId="{9F398196-213E-49FF-91BA-AF461AC3B17B}" type="presOf" srcId="{B928FEFE-10BE-4503-8AEE-3414DEA8B0F6}" destId="{DD66395D-3F09-478B-8F28-F23DE920494D}" srcOrd="0" destOrd="0" presId="urn:microsoft.com/office/officeart/2005/8/layout/hierarchy3"/>
    <dgm:cxn modelId="{4DE201FA-68F2-4F34-B7EB-545CFD284B22}" type="presOf" srcId="{63E4C7BF-3479-4482-B7B6-2297B581DDB4}" destId="{FD5F3B60-F762-4FD0-9CC8-CCC2B2E4ED3B}" srcOrd="0" destOrd="0" presId="urn:microsoft.com/office/officeart/2005/8/layout/hierarchy3"/>
    <dgm:cxn modelId="{8645D414-59DD-45CD-ABE3-BBD5B4B26A0C}" type="presOf" srcId="{20B14FD1-4577-42B4-9C1F-641A500696D4}" destId="{65489ED3-716E-4D38-9C9D-94282BA72D29}" srcOrd="0" destOrd="0" presId="urn:microsoft.com/office/officeart/2005/8/layout/hierarchy3"/>
    <dgm:cxn modelId="{B86FAFB3-3F19-4400-96B3-1742B8FF375B}" type="presOf" srcId="{D168FFA6-FE5F-4B5D-B2C1-61B8018D82F1}" destId="{7B994730-A005-45A6-82AC-85C973F4AB09}" srcOrd="1" destOrd="0" presId="urn:microsoft.com/office/officeart/2005/8/layout/hierarchy3"/>
    <dgm:cxn modelId="{05C6BB2D-D4B7-4B2C-96CB-9EF88AF25203}" type="presOf" srcId="{67682D9F-FAD8-436F-81C4-08D3C670F802}" destId="{92B7F79F-8334-4543-A99F-BEACF4627F71}" srcOrd="0" destOrd="0" presId="urn:microsoft.com/office/officeart/2005/8/layout/hierarchy3"/>
    <dgm:cxn modelId="{FEC97AF8-E0DE-4416-9861-093CAD76EA4B}" type="presOf" srcId="{84FD9E86-6561-498E-88CD-3670F3DC7A80}" destId="{6CC91A58-0238-4B29-BC1A-E2D1F38EDBEB}" srcOrd="0" destOrd="0" presId="urn:microsoft.com/office/officeart/2005/8/layout/hierarchy3"/>
    <dgm:cxn modelId="{E71333FB-27B1-4AEA-AD90-83F5D0790507}" type="presOf" srcId="{08C43F05-6861-478F-97FF-ADE058E8CB30}" destId="{0182DB11-3C6A-492D-981C-36931DB9EB5C}" srcOrd="0" destOrd="0" presId="urn:microsoft.com/office/officeart/2005/8/layout/hierarchy3"/>
    <dgm:cxn modelId="{10819162-FDAA-4301-80CA-0231BCE9EA51}" type="presOf" srcId="{D0508FA6-B839-439E-BBB6-98E3E6D99720}" destId="{4735E95A-78F3-4B86-8A04-4C64A450E906}" srcOrd="0" destOrd="0" presId="urn:microsoft.com/office/officeart/2005/8/layout/hierarchy3"/>
    <dgm:cxn modelId="{31222BBB-A122-4C0C-8B7F-DCB5818DD29A}" type="presOf" srcId="{A275EA56-C3FB-4342-B0FC-D2FE11DEE581}" destId="{C72A4571-0773-4B5D-A179-E6D3337F06CC}" srcOrd="0" destOrd="0" presId="urn:microsoft.com/office/officeart/2005/8/layout/hierarchy3"/>
    <dgm:cxn modelId="{E1912509-F0C1-43A4-9DB5-5C93E3D75642}" type="presOf" srcId="{C7B6EDAF-29CF-4394-9311-27EFAD6D000C}" destId="{55B3B7E7-FE1F-43CB-ABFA-2ACDE7743084}" srcOrd="0" destOrd="0" presId="urn:microsoft.com/office/officeart/2005/8/layout/hierarchy3"/>
    <dgm:cxn modelId="{C77F0FBE-7000-4536-84DC-1119B1B96C25}" srcId="{D168FFA6-FE5F-4B5D-B2C1-61B8018D82F1}" destId="{D0508FA6-B839-439E-BBB6-98E3E6D99720}" srcOrd="2" destOrd="0" parTransId="{92BB4F83-3375-42C8-85C4-DDEEB4ACEF99}" sibTransId="{E529E1B9-472A-40C8-AFDE-A4BD4F75B3A3}"/>
    <dgm:cxn modelId="{693D76F8-9549-4B69-AFAF-7D15CB3883C5}" type="presOf" srcId="{B74CF4FA-E221-4A5A-8394-5B1796740264}" destId="{81AFF08E-032A-46B5-9554-1526A75D3C4B}" srcOrd="1" destOrd="0" presId="urn:microsoft.com/office/officeart/2005/8/layout/hierarchy3"/>
    <dgm:cxn modelId="{7E91DED7-C613-49B9-BE42-EF2A6E17B564}" type="presOf" srcId="{E8E549E0-DF87-4A9A-9093-9D1E74DBE7BB}" destId="{C6A5CDA5-7FC9-4B68-9855-065FB4A49994}" srcOrd="1" destOrd="0" presId="urn:microsoft.com/office/officeart/2005/8/layout/hierarchy3"/>
    <dgm:cxn modelId="{6C082AC4-E032-4654-82D2-D8FF713C4705}" type="presOf" srcId="{E13E5759-8F8D-4901-91E0-FC8DE0ECED06}" destId="{E0D5468F-902D-403C-AF83-7C49A0C9B3CF}" srcOrd="0" destOrd="0" presId="urn:microsoft.com/office/officeart/2005/8/layout/hierarchy3"/>
    <dgm:cxn modelId="{A076B9DA-4EF1-4D76-B623-490AFDD2D742}" srcId="{44C3CDCA-67B3-411D-8CB2-5CAA315F045F}" destId="{B815E077-C904-4A85-8060-94B2126D9B85}" srcOrd="1" destOrd="0" parTransId="{7B03075A-826C-4E56-AAE7-CF85D0B4CB19}" sibTransId="{41AE9A99-D2E3-401D-AF38-00C355E46E21}"/>
    <dgm:cxn modelId="{4B89434D-0399-4D73-8560-76283132520C}" srcId="{B74CF4FA-E221-4A5A-8394-5B1796740264}" destId="{A275EA56-C3FB-4342-B0FC-D2FE11DEE581}" srcOrd="0" destOrd="0" parTransId="{1CB3242B-B377-4D53-ACFB-EE6DD1CE19F4}" sibTransId="{CE31D884-0A96-44DB-AC27-FA83FC262FC0}"/>
    <dgm:cxn modelId="{2AEFCF81-C232-4223-A959-49DC2AEFA19D}" type="presParOf" srcId="{65489ED3-716E-4D38-9C9D-94282BA72D29}" destId="{18043677-D595-4E83-8AA7-28A21553D168}" srcOrd="0" destOrd="0" presId="urn:microsoft.com/office/officeart/2005/8/layout/hierarchy3"/>
    <dgm:cxn modelId="{892DAA9F-3F39-4028-86CD-E20457BF50FD}" type="presParOf" srcId="{18043677-D595-4E83-8AA7-28A21553D168}" destId="{AA5F3B84-CAD4-4196-9C23-96DE2C7DC0E0}" srcOrd="0" destOrd="0" presId="urn:microsoft.com/office/officeart/2005/8/layout/hierarchy3"/>
    <dgm:cxn modelId="{C8557FFF-D897-4AFD-8C18-B29D6F833339}" type="presParOf" srcId="{AA5F3B84-CAD4-4196-9C23-96DE2C7DC0E0}" destId="{79CF8C20-0E1C-4BFA-B986-AF1FDAE7B91C}" srcOrd="0" destOrd="0" presId="urn:microsoft.com/office/officeart/2005/8/layout/hierarchy3"/>
    <dgm:cxn modelId="{57D97DB3-6B41-4336-ABA4-1775E9AAE14F}" type="presParOf" srcId="{AA5F3B84-CAD4-4196-9C23-96DE2C7DC0E0}" destId="{C6A5CDA5-7FC9-4B68-9855-065FB4A49994}" srcOrd="1" destOrd="0" presId="urn:microsoft.com/office/officeart/2005/8/layout/hierarchy3"/>
    <dgm:cxn modelId="{F954E5BB-6179-4A13-AF27-7BD3B2417514}" type="presParOf" srcId="{18043677-D595-4E83-8AA7-28A21553D168}" destId="{F46CFA5B-9C1F-4CE5-A2D8-F625735DE130}" srcOrd="1" destOrd="0" presId="urn:microsoft.com/office/officeart/2005/8/layout/hierarchy3"/>
    <dgm:cxn modelId="{6BD80185-E600-4748-887A-36EBC5827D4E}" type="presParOf" srcId="{F46CFA5B-9C1F-4CE5-A2D8-F625735DE130}" destId="{4B0D5A12-677E-415D-A03D-0D401776753E}" srcOrd="0" destOrd="0" presId="urn:microsoft.com/office/officeart/2005/8/layout/hierarchy3"/>
    <dgm:cxn modelId="{33D4D3D3-C6DD-433E-B267-D88882984643}" type="presParOf" srcId="{F46CFA5B-9C1F-4CE5-A2D8-F625735DE130}" destId="{EF6417AD-C31D-4ACC-97FB-69DED5F42D25}" srcOrd="1" destOrd="0" presId="urn:microsoft.com/office/officeart/2005/8/layout/hierarchy3"/>
    <dgm:cxn modelId="{B03319F5-B8DD-43D5-902C-12B9DFA5F557}" type="presParOf" srcId="{F46CFA5B-9C1F-4CE5-A2D8-F625735DE130}" destId="{FD5F3B60-F762-4FD0-9CC8-CCC2B2E4ED3B}" srcOrd="2" destOrd="0" presId="urn:microsoft.com/office/officeart/2005/8/layout/hierarchy3"/>
    <dgm:cxn modelId="{806B0660-29CB-42F3-A4AF-C70207387066}" type="presParOf" srcId="{F46CFA5B-9C1F-4CE5-A2D8-F625735DE130}" destId="{E637018D-BF8B-408B-B275-A5D6FDD80D0C}" srcOrd="3" destOrd="0" presId="urn:microsoft.com/office/officeart/2005/8/layout/hierarchy3"/>
    <dgm:cxn modelId="{B73E4374-1873-4610-9E35-9F4183CC549A}" type="presParOf" srcId="{F46CFA5B-9C1F-4CE5-A2D8-F625735DE130}" destId="{DD66395D-3F09-478B-8F28-F23DE920494D}" srcOrd="4" destOrd="0" presId="urn:microsoft.com/office/officeart/2005/8/layout/hierarchy3"/>
    <dgm:cxn modelId="{91E8C358-C0D3-450F-A6B9-E0B808C033EF}" type="presParOf" srcId="{F46CFA5B-9C1F-4CE5-A2D8-F625735DE130}" destId="{974E8411-B681-4286-A9E0-7515A73DA9C0}" srcOrd="5" destOrd="0" presId="urn:microsoft.com/office/officeart/2005/8/layout/hierarchy3"/>
    <dgm:cxn modelId="{BDE2E8DE-D636-434A-99D5-0B4CCBE7467E}" type="presParOf" srcId="{65489ED3-716E-4D38-9C9D-94282BA72D29}" destId="{49C19246-9A5A-4685-A443-7F29B86D8BAD}" srcOrd="1" destOrd="0" presId="urn:microsoft.com/office/officeart/2005/8/layout/hierarchy3"/>
    <dgm:cxn modelId="{C29F16B7-CF67-44BA-A5DF-1A23837378D8}" type="presParOf" srcId="{49C19246-9A5A-4685-A443-7F29B86D8BAD}" destId="{ED89E0E8-C907-4B3B-84E2-0824C04DF392}" srcOrd="0" destOrd="0" presId="urn:microsoft.com/office/officeart/2005/8/layout/hierarchy3"/>
    <dgm:cxn modelId="{AFF1D2F4-9645-4972-AB21-F5C62D1FB2FB}" type="presParOf" srcId="{ED89E0E8-C907-4B3B-84E2-0824C04DF392}" destId="{B6D5B85B-3999-4ACD-9E9E-DC46737B156A}" srcOrd="0" destOrd="0" presId="urn:microsoft.com/office/officeart/2005/8/layout/hierarchy3"/>
    <dgm:cxn modelId="{67E1CF4C-3675-44B7-9EE3-396B4F917A5C}" type="presParOf" srcId="{ED89E0E8-C907-4B3B-84E2-0824C04DF392}" destId="{7B994730-A005-45A6-82AC-85C973F4AB09}" srcOrd="1" destOrd="0" presId="urn:microsoft.com/office/officeart/2005/8/layout/hierarchy3"/>
    <dgm:cxn modelId="{C84F3AD9-58A2-4498-8705-AEB03E64E847}" type="presParOf" srcId="{49C19246-9A5A-4685-A443-7F29B86D8BAD}" destId="{F39978AC-2CE3-48CD-B49B-B7B2D1BFD8FC}" srcOrd="1" destOrd="0" presId="urn:microsoft.com/office/officeart/2005/8/layout/hierarchy3"/>
    <dgm:cxn modelId="{2CB40B97-DE57-4FE7-9F5C-FD187BE8408B}" type="presParOf" srcId="{F39978AC-2CE3-48CD-B49B-B7B2D1BFD8FC}" destId="{27D01182-1FA5-4E35-A571-9046C114230D}" srcOrd="0" destOrd="0" presId="urn:microsoft.com/office/officeart/2005/8/layout/hierarchy3"/>
    <dgm:cxn modelId="{787F397D-CD71-4D91-A632-B132649DBE2A}" type="presParOf" srcId="{F39978AC-2CE3-48CD-B49B-B7B2D1BFD8FC}" destId="{F07F241A-9109-4C77-A5B4-5B5C51B1F70D}" srcOrd="1" destOrd="0" presId="urn:microsoft.com/office/officeart/2005/8/layout/hierarchy3"/>
    <dgm:cxn modelId="{A8EC10BC-66DA-451C-9E6D-07723769B677}" type="presParOf" srcId="{F39978AC-2CE3-48CD-B49B-B7B2D1BFD8FC}" destId="{0182DB11-3C6A-492D-981C-36931DB9EB5C}" srcOrd="2" destOrd="0" presId="urn:microsoft.com/office/officeart/2005/8/layout/hierarchy3"/>
    <dgm:cxn modelId="{A6E42EA0-77A7-40D9-A349-ABA078665A7F}" type="presParOf" srcId="{F39978AC-2CE3-48CD-B49B-B7B2D1BFD8FC}" destId="{6CC91A58-0238-4B29-BC1A-E2D1F38EDBEB}" srcOrd="3" destOrd="0" presId="urn:microsoft.com/office/officeart/2005/8/layout/hierarchy3"/>
    <dgm:cxn modelId="{BDE242E2-A372-4233-B3C4-143EF0610C8E}" type="presParOf" srcId="{F39978AC-2CE3-48CD-B49B-B7B2D1BFD8FC}" destId="{E6B7B409-AA4E-44B1-834A-D7DACE2E709E}" srcOrd="4" destOrd="0" presId="urn:microsoft.com/office/officeart/2005/8/layout/hierarchy3"/>
    <dgm:cxn modelId="{69128C9B-7540-49C4-A277-21B844626220}" type="presParOf" srcId="{F39978AC-2CE3-48CD-B49B-B7B2D1BFD8FC}" destId="{4735E95A-78F3-4B86-8A04-4C64A450E906}" srcOrd="5" destOrd="0" presId="urn:microsoft.com/office/officeart/2005/8/layout/hierarchy3"/>
    <dgm:cxn modelId="{483D38CE-F830-44E2-93C9-08AAA2DCFB98}" type="presParOf" srcId="{65489ED3-716E-4D38-9C9D-94282BA72D29}" destId="{6BC59173-9557-40A3-AC72-589643022EF1}" srcOrd="2" destOrd="0" presId="urn:microsoft.com/office/officeart/2005/8/layout/hierarchy3"/>
    <dgm:cxn modelId="{D83FF07A-5EA5-4A94-AE7F-6E77404D5BBE}" type="presParOf" srcId="{6BC59173-9557-40A3-AC72-589643022EF1}" destId="{F26A0B6D-ABCA-4E63-A2F0-B6499C894A07}" srcOrd="0" destOrd="0" presId="urn:microsoft.com/office/officeart/2005/8/layout/hierarchy3"/>
    <dgm:cxn modelId="{0CCE962D-1DBC-4FDD-9883-EDEAEA489F96}" type="presParOf" srcId="{F26A0B6D-ABCA-4E63-A2F0-B6499C894A07}" destId="{52435609-D5EE-407B-80EA-74C4CC0B551D}" srcOrd="0" destOrd="0" presId="urn:microsoft.com/office/officeart/2005/8/layout/hierarchy3"/>
    <dgm:cxn modelId="{AA738772-3781-423F-9F72-A24F0E19C6CC}" type="presParOf" srcId="{F26A0B6D-ABCA-4E63-A2F0-B6499C894A07}" destId="{A0BABCD7-A1C5-47E0-9EF6-7100CBD8C278}" srcOrd="1" destOrd="0" presId="urn:microsoft.com/office/officeart/2005/8/layout/hierarchy3"/>
    <dgm:cxn modelId="{9CFA387C-3F63-4DF7-AB1F-B68F771F72D1}" type="presParOf" srcId="{6BC59173-9557-40A3-AC72-589643022EF1}" destId="{BF81E417-9831-4B9D-AE74-453A20048503}" srcOrd="1" destOrd="0" presId="urn:microsoft.com/office/officeart/2005/8/layout/hierarchy3"/>
    <dgm:cxn modelId="{0780FB04-9607-41FA-B130-4E2E3881D371}" type="presParOf" srcId="{BF81E417-9831-4B9D-AE74-453A20048503}" destId="{BADE9A36-06E7-4BD8-8BBE-DFEF4D141AFE}" srcOrd="0" destOrd="0" presId="urn:microsoft.com/office/officeart/2005/8/layout/hierarchy3"/>
    <dgm:cxn modelId="{981E23AF-D6C6-49A7-BBBB-CD4091B4A091}" type="presParOf" srcId="{BF81E417-9831-4B9D-AE74-453A20048503}" destId="{55B3B7E7-FE1F-43CB-ABFA-2ACDE7743084}" srcOrd="1" destOrd="0" presId="urn:microsoft.com/office/officeart/2005/8/layout/hierarchy3"/>
    <dgm:cxn modelId="{4BA8892B-ED1A-411E-AF8F-4125E0DB8B9C}" type="presParOf" srcId="{BF81E417-9831-4B9D-AE74-453A20048503}" destId="{377F68B1-A218-456F-8E37-F6A1009E24C0}" srcOrd="2" destOrd="0" presId="urn:microsoft.com/office/officeart/2005/8/layout/hierarchy3"/>
    <dgm:cxn modelId="{7B651258-27F5-4034-BCAB-A3EEE2463AAA}" type="presParOf" srcId="{BF81E417-9831-4B9D-AE74-453A20048503}" destId="{B3F174F6-08C3-40FE-8393-D6ACD744B8AF}" srcOrd="3" destOrd="0" presId="urn:microsoft.com/office/officeart/2005/8/layout/hierarchy3"/>
    <dgm:cxn modelId="{A09FB066-6E05-4101-B8D3-F15C9ECF9989}" type="presParOf" srcId="{BF81E417-9831-4B9D-AE74-453A20048503}" destId="{E0D5468F-902D-403C-AF83-7C49A0C9B3CF}" srcOrd="4" destOrd="0" presId="urn:microsoft.com/office/officeart/2005/8/layout/hierarchy3"/>
    <dgm:cxn modelId="{F60D64AE-3CF3-4BF3-A297-A0D1BE7D85FB}" type="presParOf" srcId="{BF81E417-9831-4B9D-AE74-453A20048503}" destId="{DE58BB01-B1E1-405E-A084-6CF4FDDD5123}" srcOrd="5" destOrd="0" presId="urn:microsoft.com/office/officeart/2005/8/layout/hierarchy3"/>
    <dgm:cxn modelId="{61C48228-1076-486F-822E-91E6BC7ABC6C}" type="presParOf" srcId="{65489ED3-716E-4D38-9C9D-94282BA72D29}" destId="{A4D4C2DA-9FB4-4D3B-8272-43582DA69CEC}" srcOrd="3" destOrd="0" presId="urn:microsoft.com/office/officeart/2005/8/layout/hierarchy3"/>
    <dgm:cxn modelId="{812EFA88-D950-469A-80D4-88D901A4769D}" type="presParOf" srcId="{A4D4C2DA-9FB4-4D3B-8272-43582DA69CEC}" destId="{0198F350-6AD1-41BD-A23C-6DD61BE5FAFF}" srcOrd="0" destOrd="0" presId="urn:microsoft.com/office/officeart/2005/8/layout/hierarchy3"/>
    <dgm:cxn modelId="{BBDFE5EE-49C9-4CD2-ACC7-824809B31C34}" type="presParOf" srcId="{0198F350-6AD1-41BD-A23C-6DD61BE5FAFF}" destId="{C3EFF1E6-92C0-4CBA-8255-6FAF4B26465E}" srcOrd="0" destOrd="0" presId="urn:microsoft.com/office/officeart/2005/8/layout/hierarchy3"/>
    <dgm:cxn modelId="{B14246FE-A509-450D-91A4-4284D4EB2D23}" type="presParOf" srcId="{0198F350-6AD1-41BD-A23C-6DD61BE5FAFF}" destId="{81AFF08E-032A-46B5-9554-1526A75D3C4B}" srcOrd="1" destOrd="0" presId="urn:microsoft.com/office/officeart/2005/8/layout/hierarchy3"/>
    <dgm:cxn modelId="{D5969696-9EC4-4276-BD26-40344DB32A2E}" type="presParOf" srcId="{A4D4C2DA-9FB4-4D3B-8272-43582DA69CEC}" destId="{24F3FEEB-9E08-4624-B52C-C56F4E381E10}" srcOrd="1" destOrd="0" presId="urn:microsoft.com/office/officeart/2005/8/layout/hierarchy3"/>
    <dgm:cxn modelId="{B161E493-EFE6-4D9C-965B-01FE6D3305F3}" type="presParOf" srcId="{24F3FEEB-9E08-4624-B52C-C56F4E381E10}" destId="{042730D7-64FB-4C66-8F77-CD6A33890B15}" srcOrd="0" destOrd="0" presId="urn:microsoft.com/office/officeart/2005/8/layout/hierarchy3"/>
    <dgm:cxn modelId="{CADF8868-E734-4818-89C6-6699EB38D137}" type="presParOf" srcId="{24F3FEEB-9E08-4624-B52C-C56F4E381E10}" destId="{C72A4571-0773-4B5D-A179-E6D3337F06CC}" srcOrd="1" destOrd="0" presId="urn:microsoft.com/office/officeart/2005/8/layout/hierarchy3"/>
    <dgm:cxn modelId="{73CE727E-89ED-415D-8EC1-05F1D43DBC51}" type="presParOf" srcId="{24F3FEEB-9E08-4624-B52C-C56F4E381E10}" destId="{5AD174B0-DE85-43C0-A1AF-002389BD45D9}" srcOrd="2" destOrd="0" presId="urn:microsoft.com/office/officeart/2005/8/layout/hierarchy3"/>
    <dgm:cxn modelId="{3CF1D320-D63C-449E-8795-DC3BE5A7984B}" type="presParOf" srcId="{24F3FEEB-9E08-4624-B52C-C56F4E381E10}" destId="{D26387A4-F2E9-4CFD-B77B-3C1116AF30F3}" srcOrd="3" destOrd="0" presId="urn:microsoft.com/office/officeart/2005/8/layout/hierarchy3"/>
    <dgm:cxn modelId="{5320D4E3-75A5-4177-8198-25B264585D33}" type="presParOf" srcId="{24F3FEEB-9E08-4624-B52C-C56F4E381E10}" destId="{92B7F79F-8334-4543-A99F-BEACF4627F71}" srcOrd="4" destOrd="0" presId="urn:microsoft.com/office/officeart/2005/8/layout/hierarchy3"/>
    <dgm:cxn modelId="{9B703699-E367-4834-BF46-9C2115DD186C}" type="presParOf" srcId="{24F3FEEB-9E08-4624-B52C-C56F4E381E10}" destId="{BEB4154B-0D60-4E90-B40A-92D5C774579C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DB42DF5-969A-4042-B0B7-A2A1F63E0779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ED2BBFAF-C788-49D4-8C5B-66F3BAE929E3}">
      <dgm:prSet phldrT="[Texto]" custT="1"/>
      <dgm:spPr/>
      <dgm:t>
        <a:bodyPr/>
        <a:lstStyle/>
        <a:p>
          <a:r>
            <a:rPr lang="es-PE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INSTITUCIONES EDUCATIVAS QUE PROMUEVEN PRACTICAS HIGIENICAS SANITARIAS PARA PREVENIR LAS ENFERMEDADES NO TRANSMISIBLES (MENTAL, BUCAL, OCULAR, METALES PESADOS, HIPERTENSION ARTERIAL Y DIABETES MELLITUS)</a:t>
          </a:r>
          <a:endParaRPr lang="es-PE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A9B8E44-34F5-4C9C-B970-69D025C9CDBE}" type="parTrans" cxnId="{7BB5C737-9D5E-4AE4-B14E-BB17085C77B6}">
      <dgm:prSet/>
      <dgm:spPr/>
      <dgm:t>
        <a:bodyPr/>
        <a:lstStyle/>
        <a:p>
          <a:endParaRPr lang="es-PE"/>
        </a:p>
      </dgm:t>
    </dgm:pt>
    <dgm:pt modelId="{21FD23EB-4DB0-4493-BB8D-B317F731B78F}" type="sibTrans" cxnId="{7BB5C737-9D5E-4AE4-B14E-BB17085C77B6}">
      <dgm:prSet/>
      <dgm:spPr>
        <a:solidFill>
          <a:schemeClr val="accent5"/>
        </a:solidFill>
      </dgm:spPr>
      <dgm:t>
        <a:bodyPr/>
        <a:lstStyle/>
        <a:p>
          <a:endParaRPr lang="es-PE"/>
        </a:p>
      </dgm:t>
    </dgm:pt>
    <dgm:pt modelId="{CB490F8F-1327-4532-8E06-D951DDA262DA}">
      <dgm:prSet phldrT="[Texto]" custT="1"/>
      <dgm:spPr>
        <a:ln w="19050">
          <a:solidFill>
            <a:schemeClr val="accent5"/>
          </a:solidFill>
        </a:ln>
      </dgm:spPr>
      <dgm:t>
        <a:bodyPr/>
        <a:lstStyle/>
        <a:p>
          <a:r>
            <a:rPr lang="es-PE" sz="2000" dirty="0" smtClean="0"/>
            <a:t>INSTITUCIONES EDUCATIVAS CON CONEI QUE PROMUEVE PREVENCIÓN Y CONTROL DE ENFERMEDADES NO TRASMISIBLES </a:t>
          </a:r>
          <a:endParaRPr lang="es-PE" sz="2000" dirty="0"/>
        </a:p>
      </dgm:t>
    </dgm:pt>
    <dgm:pt modelId="{75A95E6A-43C0-4624-9D74-57BB54625E2C}" type="parTrans" cxnId="{1CAF973B-69E4-4321-AD61-7047E15F601D}">
      <dgm:prSet/>
      <dgm:spPr/>
      <dgm:t>
        <a:bodyPr/>
        <a:lstStyle/>
        <a:p>
          <a:endParaRPr lang="es-PE"/>
        </a:p>
      </dgm:t>
    </dgm:pt>
    <dgm:pt modelId="{3EEB3B75-7E5D-4A80-B85D-F5B2612E46D2}" type="sibTrans" cxnId="{1CAF973B-69E4-4321-AD61-7047E15F601D}">
      <dgm:prSet/>
      <dgm:spPr/>
      <dgm:t>
        <a:bodyPr/>
        <a:lstStyle/>
        <a:p>
          <a:endParaRPr lang="es-PE"/>
        </a:p>
      </dgm:t>
    </dgm:pt>
    <dgm:pt modelId="{5729EFC1-A9A3-41E1-BD3B-0D169E3B9453}">
      <dgm:prSet phldrT="[Texto]" custT="1"/>
      <dgm:spPr>
        <a:ln w="19050">
          <a:solidFill>
            <a:schemeClr val="accent5"/>
          </a:solidFill>
        </a:ln>
      </dgm:spPr>
      <dgm:t>
        <a:bodyPr/>
        <a:lstStyle/>
        <a:p>
          <a:r>
            <a:rPr lang="es-PE" sz="2000" dirty="0" smtClean="0"/>
            <a:t>DOCENTES DE INSTITUCIONES EDUCATIVAS CAPACITADOS EN PROMOCIÓN DE PRÁCTICAS SALUDABLES PARA PREVENCIÓN Y CONTROL DE ENFERMEDADES NO TRASMISIBLES </a:t>
          </a:r>
          <a:endParaRPr lang="es-PE" sz="2000" dirty="0"/>
        </a:p>
      </dgm:t>
    </dgm:pt>
    <dgm:pt modelId="{3A087FE3-911F-48DD-BDB0-1CF957D9B960}" type="parTrans" cxnId="{784EBA09-8B92-42C2-BDB5-FF42BA47F374}">
      <dgm:prSet/>
      <dgm:spPr/>
      <dgm:t>
        <a:bodyPr/>
        <a:lstStyle/>
        <a:p>
          <a:endParaRPr lang="es-PE"/>
        </a:p>
      </dgm:t>
    </dgm:pt>
    <dgm:pt modelId="{CCEE7267-DE4A-462B-981C-BD3825B9B741}" type="sibTrans" cxnId="{784EBA09-8B92-42C2-BDB5-FF42BA47F374}">
      <dgm:prSet/>
      <dgm:spPr/>
      <dgm:t>
        <a:bodyPr/>
        <a:lstStyle/>
        <a:p>
          <a:endParaRPr lang="es-PE"/>
        </a:p>
      </dgm:t>
    </dgm:pt>
    <dgm:pt modelId="{BC0772D8-ED27-4FC8-8372-DCE5748771DE}">
      <dgm:prSet phldrT="[Texto]" custT="1"/>
      <dgm:spPr>
        <a:ln w="19050">
          <a:solidFill>
            <a:schemeClr val="accent5"/>
          </a:solidFill>
        </a:ln>
      </dgm:spPr>
      <dgm:t>
        <a:bodyPr/>
        <a:lstStyle/>
        <a:p>
          <a:r>
            <a:rPr lang="es-PE" sz="2000" dirty="0" smtClean="0"/>
            <a:t>ASOCIACIÓN DE PADRES DE FAMILIA (APAFAS) QUE PROMUEVEN PRÁCTICAS Y ENTORNOS SALUDABLES PARA LA PREVENCIÓN DE ENFERMEDADES NO TRANSMISIBLES </a:t>
          </a:r>
          <a:endParaRPr lang="es-PE" sz="2000" dirty="0"/>
        </a:p>
      </dgm:t>
    </dgm:pt>
    <dgm:pt modelId="{5C13101C-F176-496E-87C7-287DE54BDD6C}" type="parTrans" cxnId="{A18392C0-EA04-44B1-B3DE-0815CC058552}">
      <dgm:prSet/>
      <dgm:spPr/>
      <dgm:t>
        <a:bodyPr/>
        <a:lstStyle/>
        <a:p>
          <a:endParaRPr lang="es-PE"/>
        </a:p>
      </dgm:t>
    </dgm:pt>
    <dgm:pt modelId="{4BF4351B-F982-4D86-984A-84FD835DEBE2}" type="sibTrans" cxnId="{A18392C0-EA04-44B1-B3DE-0815CC058552}">
      <dgm:prSet/>
      <dgm:spPr/>
      <dgm:t>
        <a:bodyPr/>
        <a:lstStyle/>
        <a:p>
          <a:endParaRPr lang="es-PE"/>
        </a:p>
      </dgm:t>
    </dgm:pt>
    <dgm:pt modelId="{5C70026C-2325-41F4-8E1A-4C48892AA4DA}">
      <dgm:prSet phldrT="[Texto]" custT="1"/>
      <dgm:spPr>
        <a:ln w="19050">
          <a:solidFill>
            <a:schemeClr val="accent5"/>
          </a:solidFill>
        </a:ln>
      </dgm:spPr>
      <dgm:t>
        <a:bodyPr/>
        <a:lstStyle/>
        <a:p>
          <a:r>
            <a:rPr lang="es-PE" sz="2000" dirty="0" smtClean="0"/>
            <a:t>UNIVERSIDADES PROMUEVEN PRÁCTICAS Y ENTORNOS SALUDABLES EN ALIMENTACIÓN Y NUTRICIÓN, ACTIVIDAD FÍSICA PARA PREVENIR LAS ENFERMEDADES NO TRANSMISIBLES </a:t>
          </a:r>
          <a:endParaRPr lang="es-PE" sz="2000" dirty="0"/>
        </a:p>
      </dgm:t>
    </dgm:pt>
    <dgm:pt modelId="{826C9CB0-C13F-46D4-B9C6-DCB90D936493}" type="parTrans" cxnId="{EF93585B-32CA-4EC3-B504-56F3834EE67C}">
      <dgm:prSet/>
      <dgm:spPr/>
      <dgm:t>
        <a:bodyPr/>
        <a:lstStyle/>
        <a:p>
          <a:endParaRPr lang="es-PE"/>
        </a:p>
      </dgm:t>
    </dgm:pt>
    <dgm:pt modelId="{3067566B-33D7-4590-8D6E-6206788DAA62}" type="sibTrans" cxnId="{EF93585B-32CA-4EC3-B504-56F3834EE67C}">
      <dgm:prSet/>
      <dgm:spPr/>
      <dgm:t>
        <a:bodyPr/>
        <a:lstStyle/>
        <a:p>
          <a:endParaRPr lang="es-PE"/>
        </a:p>
      </dgm:t>
    </dgm:pt>
    <dgm:pt modelId="{51E06009-3E0D-4C38-AAFE-EC489439A116}" type="pres">
      <dgm:prSet presAssocID="{BDB42DF5-969A-4042-B0B7-A2A1F63E0779}" presName="Name0" presStyleCnt="0">
        <dgm:presLayoutVars>
          <dgm:dir/>
        </dgm:presLayoutVars>
      </dgm:prSet>
      <dgm:spPr/>
      <dgm:t>
        <a:bodyPr/>
        <a:lstStyle/>
        <a:p>
          <a:endParaRPr lang="es-PE"/>
        </a:p>
      </dgm:t>
    </dgm:pt>
    <dgm:pt modelId="{5202983F-6781-4A71-8C1F-DE4E02A028F0}" type="pres">
      <dgm:prSet presAssocID="{21FD23EB-4DB0-4493-BB8D-B317F731B78F}" presName="picture_1" presStyleLbl="bgImgPlace1" presStyleIdx="0" presStyleCnt="1"/>
      <dgm:spPr/>
      <dgm:t>
        <a:bodyPr/>
        <a:lstStyle/>
        <a:p>
          <a:endParaRPr lang="es-PE"/>
        </a:p>
      </dgm:t>
    </dgm:pt>
    <dgm:pt modelId="{9C45FC8B-31BC-489E-88F6-0F6E90314ED4}" type="pres">
      <dgm:prSet presAssocID="{ED2BBFAF-C788-49D4-8C5B-66F3BAE929E3}" presName="text_1" presStyleLbl="node1" presStyleIdx="0" presStyleCnt="0" custScaleY="131577" custLinFactNeighborX="4256" custLinFactNeighborY="-16589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0EF514EF-A611-439A-A6D6-7F6DEFF61C5F}" type="pres">
      <dgm:prSet presAssocID="{BDB42DF5-969A-4042-B0B7-A2A1F63E0779}" presName="linV" presStyleCnt="0"/>
      <dgm:spPr/>
    </dgm:pt>
    <dgm:pt modelId="{4E0916D9-9A4D-451A-89D8-725189850B14}" type="pres">
      <dgm:prSet presAssocID="{CB490F8F-1327-4532-8E06-D951DDA262DA}" presName="pair" presStyleCnt="0"/>
      <dgm:spPr/>
    </dgm:pt>
    <dgm:pt modelId="{1E2DC793-4C36-45A6-B2AE-DBC70738EE36}" type="pres">
      <dgm:prSet presAssocID="{CB490F8F-1327-4532-8E06-D951DDA262DA}" presName="spaceH" presStyleLbl="node1" presStyleIdx="0" presStyleCnt="0"/>
      <dgm:spPr/>
    </dgm:pt>
    <dgm:pt modelId="{08B207E0-C817-4DFB-B8F1-54655356BA89}" type="pres">
      <dgm:prSet presAssocID="{CB490F8F-1327-4532-8E06-D951DDA262DA}" presName="desPictures" presStyleLbl="align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8B8DB22-F3D4-4CDC-9253-8577FAC8BEE0}" type="pres">
      <dgm:prSet presAssocID="{CB490F8F-1327-4532-8E06-D951DDA262DA}" presName="desTextWrapper" presStyleCnt="0"/>
      <dgm:spPr/>
    </dgm:pt>
    <dgm:pt modelId="{1150C963-12BE-4B18-9642-35995C3BAFB7}" type="pres">
      <dgm:prSet presAssocID="{CB490F8F-1327-4532-8E06-D951DDA262DA}" presName="des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FC270FE2-D01D-401C-ADE9-C10381F1920F}" type="pres">
      <dgm:prSet presAssocID="{3EEB3B75-7E5D-4A80-B85D-F5B2612E46D2}" presName="spaceV" presStyleCnt="0"/>
      <dgm:spPr/>
    </dgm:pt>
    <dgm:pt modelId="{0B8098AE-DA52-464B-916A-046FCC28870C}" type="pres">
      <dgm:prSet presAssocID="{5729EFC1-A9A3-41E1-BD3B-0D169E3B9453}" presName="pair" presStyleCnt="0"/>
      <dgm:spPr/>
    </dgm:pt>
    <dgm:pt modelId="{5F1440A9-1447-405A-BCED-30A4371425B6}" type="pres">
      <dgm:prSet presAssocID="{5729EFC1-A9A3-41E1-BD3B-0D169E3B9453}" presName="spaceH" presStyleLbl="node1" presStyleIdx="0" presStyleCnt="0"/>
      <dgm:spPr/>
    </dgm:pt>
    <dgm:pt modelId="{31B5D27E-55E3-4F00-83D8-B6A7D2E856FF}" type="pres">
      <dgm:prSet presAssocID="{5729EFC1-A9A3-41E1-BD3B-0D169E3B9453}" presName="desPictures" presStyleLbl="align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61BF83B0-CAAE-4E61-B74A-A7FBD2950B1B}" type="pres">
      <dgm:prSet presAssocID="{5729EFC1-A9A3-41E1-BD3B-0D169E3B9453}" presName="desTextWrapper" presStyleCnt="0"/>
      <dgm:spPr/>
    </dgm:pt>
    <dgm:pt modelId="{2BB74FD9-CE0B-45BC-BFE8-C56C28CE534B}" type="pres">
      <dgm:prSet presAssocID="{5729EFC1-A9A3-41E1-BD3B-0D169E3B9453}" presName="des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005E3F00-6301-473D-A86D-C5D591959F69}" type="pres">
      <dgm:prSet presAssocID="{CCEE7267-DE4A-462B-981C-BD3825B9B741}" presName="spaceV" presStyleCnt="0"/>
      <dgm:spPr/>
    </dgm:pt>
    <dgm:pt modelId="{FF3D6110-001C-4B2E-9F76-7E12AB8EC169}" type="pres">
      <dgm:prSet presAssocID="{BC0772D8-ED27-4FC8-8372-DCE5748771DE}" presName="pair" presStyleCnt="0"/>
      <dgm:spPr/>
    </dgm:pt>
    <dgm:pt modelId="{A2DC2957-5420-44C0-8B76-38E3928E115B}" type="pres">
      <dgm:prSet presAssocID="{BC0772D8-ED27-4FC8-8372-DCE5748771DE}" presName="spaceH" presStyleLbl="node1" presStyleIdx="0" presStyleCnt="0"/>
      <dgm:spPr/>
    </dgm:pt>
    <dgm:pt modelId="{A7E9E996-7D9E-49BB-9553-D8F2528748E9}" type="pres">
      <dgm:prSet presAssocID="{BC0772D8-ED27-4FC8-8372-DCE5748771DE}" presName="desPictures" presStyleLbl="align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33B79F7D-C86B-46E6-A01A-B4F5D6FE8802}" type="pres">
      <dgm:prSet presAssocID="{BC0772D8-ED27-4FC8-8372-DCE5748771DE}" presName="desTextWrapper" presStyleCnt="0"/>
      <dgm:spPr/>
    </dgm:pt>
    <dgm:pt modelId="{0F476A69-529A-45BA-BA04-BCA703CC350F}" type="pres">
      <dgm:prSet presAssocID="{BC0772D8-ED27-4FC8-8372-DCE5748771DE}" presName="des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BC962D54-9A7D-4553-BAE0-4B338AF9AF49}" type="pres">
      <dgm:prSet presAssocID="{4BF4351B-F982-4D86-984A-84FD835DEBE2}" presName="spaceV" presStyleCnt="0"/>
      <dgm:spPr/>
    </dgm:pt>
    <dgm:pt modelId="{38F8BDD2-BABD-4B9F-B670-78B94831549B}" type="pres">
      <dgm:prSet presAssocID="{5C70026C-2325-41F4-8E1A-4C48892AA4DA}" presName="pair" presStyleCnt="0"/>
      <dgm:spPr/>
    </dgm:pt>
    <dgm:pt modelId="{82AD628C-2058-43DC-B45C-DE6243BCC5D3}" type="pres">
      <dgm:prSet presAssocID="{5C70026C-2325-41F4-8E1A-4C48892AA4DA}" presName="spaceH" presStyleLbl="node1" presStyleIdx="0" presStyleCnt="0"/>
      <dgm:spPr/>
    </dgm:pt>
    <dgm:pt modelId="{2431BA53-FAE2-4CE5-B184-4658BD527135}" type="pres">
      <dgm:prSet presAssocID="{5C70026C-2325-41F4-8E1A-4C48892AA4DA}" presName="desPictures" presStyleLbl="align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C2B6CA1C-8FC2-4C15-AFF6-6274799B5732}" type="pres">
      <dgm:prSet presAssocID="{5C70026C-2325-41F4-8E1A-4C48892AA4DA}" presName="desTextWrapper" presStyleCnt="0"/>
      <dgm:spPr/>
    </dgm:pt>
    <dgm:pt modelId="{D92BCBFB-922D-40A1-86E9-BCA693B1837B}" type="pres">
      <dgm:prSet presAssocID="{5C70026C-2325-41F4-8E1A-4C48892AA4DA}" presName="des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B8A09BD3-B9BC-4CD0-AD34-E6030B81D109}" type="pres">
      <dgm:prSet presAssocID="{BDB42DF5-969A-4042-B0B7-A2A1F63E0779}" presName="maxNode" presStyleCnt="0"/>
      <dgm:spPr/>
    </dgm:pt>
    <dgm:pt modelId="{1FA2BF9B-3AE3-459A-A0BE-D65A1F8A6713}" type="pres">
      <dgm:prSet presAssocID="{BDB42DF5-969A-4042-B0B7-A2A1F63E0779}" presName="Name33" presStyleCnt="0"/>
      <dgm:spPr/>
    </dgm:pt>
  </dgm:ptLst>
  <dgm:cxnLst>
    <dgm:cxn modelId="{EF93585B-32CA-4EC3-B504-56F3834EE67C}" srcId="{BDB42DF5-969A-4042-B0B7-A2A1F63E0779}" destId="{5C70026C-2325-41F4-8E1A-4C48892AA4DA}" srcOrd="4" destOrd="0" parTransId="{826C9CB0-C13F-46D4-B9C6-DCB90D936493}" sibTransId="{3067566B-33D7-4590-8D6E-6206788DAA62}"/>
    <dgm:cxn modelId="{B090FE3C-8E82-434A-8331-DEFF1F6017D4}" type="presOf" srcId="{BDB42DF5-969A-4042-B0B7-A2A1F63E0779}" destId="{51E06009-3E0D-4C38-AAFE-EC489439A116}" srcOrd="0" destOrd="0" presId="urn:microsoft.com/office/officeart/2008/layout/AccentedPicture"/>
    <dgm:cxn modelId="{5CE571E7-3756-49E9-BAEB-FEF812F14E4D}" type="presOf" srcId="{CB490F8F-1327-4532-8E06-D951DDA262DA}" destId="{1150C963-12BE-4B18-9642-35995C3BAFB7}" srcOrd="0" destOrd="0" presId="urn:microsoft.com/office/officeart/2008/layout/AccentedPicture"/>
    <dgm:cxn modelId="{1CAF973B-69E4-4321-AD61-7047E15F601D}" srcId="{BDB42DF5-969A-4042-B0B7-A2A1F63E0779}" destId="{CB490F8F-1327-4532-8E06-D951DDA262DA}" srcOrd="1" destOrd="0" parTransId="{75A95E6A-43C0-4624-9D74-57BB54625E2C}" sibTransId="{3EEB3B75-7E5D-4A80-B85D-F5B2612E46D2}"/>
    <dgm:cxn modelId="{784EBA09-8B92-42C2-BDB5-FF42BA47F374}" srcId="{BDB42DF5-969A-4042-B0B7-A2A1F63E0779}" destId="{5729EFC1-A9A3-41E1-BD3B-0D169E3B9453}" srcOrd="2" destOrd="0" parTransId="{3A087FE3-911F-48DD-BDB0-1CF957D9B960}" sibTransId="{CCEE7267-DE4A-462B-981C-BD3825B9B741}"/>
    <dgm:cxn modelId="{DD8A9928-6B11-4B15-A53D-16AB889623A2}" type="presOf" srcId="{BC0772D8-ED27-4FC8-8372-DCE5748771DE}" destId="{0F476A69-529A-45BA-BA04-BCA703CC350F}" srcOrd="0" destOrd="0" presId="urn:microsoft.com/office/officeart/2008/layout/AccentedPicture"/>
    <dgm:cxn modelId="{B5ECF3C8-4C48-4EF8-985B-461A05536437}" type="presOf" srcId="{5729EFC1-A9A3-41E1-BD3B-0D169E3B9453}" destId="{2BB74FD9-CE0B-45BC-BFE8-C56C28CE534B}" srcOrd="0" destOrd="0" presId="urn:microsoft.com/office/officeart/2008/layout/AccentedPicture"/>
    <dgm:cxn modelId="{E620DA1E-54AA-4878-AC4D-07862E8681F5}" type="presOf" srcId="{5C70026C-2325-41F4-8E1A-4C48892AA4DA}" destId="{D92BCBFB-922D-40A1-86E9-BCA693B1837B}" srcOrd="0" destOrd="0" presId="urn:microsoft.com/office/officeart/2008/layout/AccentedPicture"/>
    <dgm:cxn modelId="{642D5B98-EA90-4EC7-810E-E26978926FD4}" type="presOf" srcId="{ED2BBFAF-C788-49D4-8C5B-66F3BAE929E3}" destId="{9C45FC8B-31BC-489E-88F6-0F6E90314ED4}" srcOrd="0" destOrd="0" presId="urn:microsoft.com/office/officeart/2008/layout/AccentedPicture"/>
    <dgm:cxn modelId="{A0AA689E-DAAD-455F-AE7A-7A2135B50632}" type="presOf" srcId="{21FD23EB-4DB0-4493-BB8D-B317F731B78F}" destId="{5202983F-6781-4A71-8C1F-DE4E02A028F0}" srcOrd="0" destOrd="0" presId="urn:microsoft.com/office/officeart/2008/layout/AccentedPicture"/>
    <dgm:cxn modelId="{A18392C0-EA04-44B1-B3DE-0815CC058552}" srcId="{BDB42DF5-969A-4042-B0B7-A2A1F63E0779}" destId="{BC0772D8-ED27-4FC8-8372-DCE5748771DE}" srcOrd="3" destOrd="0" parTransId="{5C13101C-F176-496E-87C7-287DE54BDD6C}" sibTransId="{4BF4351B-F982-4D86-984A-84FD835DEBE2}"/>
    <dgm:cxn modelId="{7BB5C737-9D5E-4AE4-B14E-BB17085C77B6}" srcId="{BDB42DF5-969A-4042-B0B7-A2A1F63E0779}" destId="{ED2BBFAF-C788-49D4-8C5B-66F3BAE929E3}" srcOrd="0" destOrd="0" parTransId="{0A9B8E44-34F5-4C9C-B970-69D025C9CDBE}" sibTransId="{21FD23EB-4DB0-4493-BB8D-B317F731B78F}"/>
    <dgm:cxn modelId="{0140F629-8471-456C-8A36-7A20D8EAFE1C}" type="presParOf" srcId="{51E06009-3E0D-4C38-AAFE-EC489439A116}" destId="{5202983F-6781-4A71-8C1F-DE4E02A028F0}" srcOrd="0" destOrd="0" presId="urn:microsoft.com/office/officeart/2008/layout/AccentedPicture"/>
    <dgm:cxn modelId="{AFD24D85-B94A-4997-A973-C579A3FEEAA1}" type="presParOf" srcId="{51E06009-3E0D-4C38-AAFE-EC489439A116}" destId="{9C45FC8B-31BC-489E-88F6-0F6E90314ED4}" srcOrd="1" destOrd="0" presId="urn:microsoft.com/office/officeart/2008/layout/AccentedPicture"/>
    <dgm:cxn modelId="{3A4B898F-7997-450D-9BAE-E2D57D6465BF}" type="presParOf" srcId="{51E06009-3E0D-4C38-AAFE-EC489439A116}" destId="{0EF514EF-A611-439A-A6D6-7F6DEFF61C5F}" srcOrd="2" destOrd="0" presId="urn:microsoft.com/office/officeart/2008/layout/AccentedPicture"/>
    <dgm:cxn modelId="{377218D3-069A-4077-9792-06946E11EEBC}" type="presParOf" srcId="{0EF514EF-A611-439A-A6D6-7F6DEFF61C5F}" destId="{4E0916D9-9A4D-451A-89D8-725189850B14}" srcOrd="0" destOrd="0" presId="urn:microsoft.com/office/officeart/2008/layout/AccentedPicture"/>
    <dgm:cxn modelId="{57DBEA71-6868-4722-BDB3-ADA4331E2D3D}" type="presParOf" srcId="{4E0916D9-9A4D-451A-89D8-725189850B14}" destId="{1E2DC793-4C36-45A6-B2AE-DBC70738EE36}" srcOrd="0" destOrd="0" presId="urn:microsoft.com/office/officeart/2008/layout/AccentedPicture"/>
    <dgm:cxn modelId="{42FA6276-1CCD-4665-9880-97DB4BEBBA2F}" type="presParOf" srcId="{4E0916D9-9A4D-451A-89D8-725189850B14}" destId="{08B207E0-C817-4DFB-B8F1-54655356BA89}" srcOrd="1" destOrd="0" presId="urn:microsoft.com/office/officeart/2008/layout/AccentedPicture"/>
    <dgm:cxn modelId="{259F0DCE-D74B-4699-80D6-292C54A7B6BB}" type="presParOf" srcId="{4E0916D9-9A4D-451A-89D8-725189850B14}" destId="{D8B8DB22-F3D4-4CDC-9253-8577FAC8BEE0}" srcOrd="2" destOrd="0" presId="urn:microsoft.com/office/officeart/2008/layout/AccentedPicture"/>
    <dgm:cxn modelId="{FEBA929B-824C-487E-B6D4-180C76E6B126}" type="presParOf" srcId="{D8B8DB22-F3D4-4CDC-9253-8577FAC8BEE0}" destId="{1150C963-12BE-4B18-9642-35995C3BAFB7}" srcOrd="0" destOrd="0" presId="urn:microsoft.com/office/officeart/2008/layout/AccentedPicture"/>
    <dgm:cxn modelId="{F9FF4DD5-F92B-490B-A764-050D5F6DE3FD}" type="presParOf" srcId="{0EF514EF-A611-439A-A6D6-7F6DEFF61C5F}" destId="{FC270FE2-D01D-401C-ADE9-C10381F1920F}" srcOrd="1" destOrd="0" presId="urn:microsoft.com/office/officeart/2008/layout/AccentedPicture"/>
    <dgm:cxn modelId="{41028138-708C-4F55-9792-ED46E1B91780}" type="presParOf" srcId="{0EF514EF-A611-439A-A6D6-7F6DEFF61C5F}" destId="{0B8098AE-DA52-464B-916A-046FCC28870C}" srcOrd="2" destOrd="0" presId="urn:microsoft.com/office/officeart/2008/layout/AccentedPicture"/>
    <dgm:cxn modelId="{779C9FCB-B775-4285-9236-D57C6B6A1923}" type="presParOf" srcId="{0B8098AE-DA52-464B-916A-046FCC28870C}" destId="{5F1440A9-1447-405A-BCED-30A4371425B6}" srcOrd="0" destOrd="0" presId="urn:microsoft.com/office/officeart/2008/layout/AccentedPicture"/>
    <dgm:cxn modelId="{7B7EF7EC-7C1C-45D4-8D4A-65C28027C13E}" type="presParOf" srcId="{0B8098AE-DA52-464B-916A-046FCC28870C}" destId="{31B5D27E-55E3-4F00-83D8-B6A7D2E856FF}" srcOrd="1" destOrd="0" presId="urn:microsoft.com/office/officeart/2008/layout/AccentedPicture"/>
    <dgm:cxn modelId="{39904705-A0E1-4670-867A-AAD8CAF195DF}" type="presParOf" srcId="{0B8098AE-DA52-464B-916A-046FCC28870C}" destId="{61BF83B0-CAAE-4E61-B74A-A7FBD2950B1B}" srcOrd="2" destOrd="0" presId="urn:microsoft.com/office/officeart/2008/layout/AccentedPicture"/>
    <dgm:cxn modelId="{EE4CEC14-2320-4D26-9607-96CB2EA5C458}" type="presParOf" srcId="{61BF83B0-CAAE-4E61-B74A-A7FBD2950B1B}" destId="{2BB74FD9-CE0B-45BC-BFE8-C56C28CE534B}" srcOrd="0" destOrd="0" presId="urn:microsoft.com/office/officeart/2008/layout/AccentedPicture"/>
    <dgm:cxn modelId="{29DD7BC6-FFC8-4EAC-AA5B-1CB26DB54239}" type="presParOf" srcId="{0EF514EF-A611-439A-A6D6-7F6DEFF61C5F}" destId="{005E3F00-6301-473D-A86D-C5D591959F69}" srcOrd="3" destOrd="0" presId="urn:microsoft.com/office/officeart/2008/layout/AccentedPicture"/>
    <dgm:cxn modelId="{98BA1644-753F-4048-821D-3CDBCD88E3AF}" type="presParOf" srcId="{0EF514EF-A611-439A-A6D6-7F6DEFF61C5F}" destId="{FF3D6110-001C-4B2E-9F76-7E12AB8EC169}" srcOrd="4" destOrd="0" presId="urn:microsoft.com/office/officeart/2008/layout/AccentedPicture"/>
    <dgm:cxn modelId="{F2CF5A14-DF83-4934-968E-B8A1A1AA1BB7}" type="presParOf" srcId="{FF3D6110-001C-4B2E-9F76-7E12AB8EC169}" destId="{A2DC2957-5420-44C0-8B76-38E3928E115B}" srcOrd="0" destOrd="0" presId="urn:microsoft.com/office/officeart/2008/layout/AccentedPicture"/>
    <dgm:cxn modelId="{EF499CB5-215B-483E-8F09-652236647FCF}" type="presParOf" srcId="{FF3D6110-001C-4B2E-9F76-7E12AB8EC169}" destId="{A7E9E996-7D9E-49BB-9553-D8F2528748E9}" srcOrd="1" destOrd="0" presId="urn:microsoft.com/office/officeart/2008/layout/AccentedPicture"/>
    <dgm:cxn modelId="{0089AC4B-E7A9-4C9B-91D1-C865D2F64E0F}" type="presParOf" srcId="{FF3D6110-001C-4B2E-9F76-7E12AB8EC169}" destId="{33B79F7D-C86B-46E6-A01A-B4F5D6FE8802}" srcOrd="2" destOrd="0" presId="urn:microsoft.com/office/officeart/2008/layout/AccentedPicture"/>
    <dgm:cxn modelId="{200214AB-8B37-4F8C-B54F-B75CDC98B6CD}" type="presParOf" srcId="{33B79F7D-C86B-46E6-A01A-B4F5D6FE8802}" destId="{0F476A69-529A-45BA-BA04-BCA703CC350F}" srcOrd="0" destOrd="0" presId="urn:microsoft.com/office/officeart/2008/layout/AccentedPicture"/>
    <dgm:cxn modelId="{0B891A74-C426-49DA-9FA3-3DDD2CBB09FA}" type="presParOf" srcId="{0EF514EF-A611-439A-A6D6-7F6DEFF61C5F}" destId="{BC962D54-9A7D-4553-BAE0-4B338AF9AF49}" srcOrd="5" destOrd="0" presId="urn:microsoft.com/office/officeart/2008/layout/AccentedPicture"/>
    <dgm:cxn modelId="{18B23CDB-B242-4367-A7BE-997F78E0CA10}" type="presParOf" srcId="{0EF514EF-A611-439A-A6D6-7F6DEFF61C5F}" destId="{38F8BDD2-BABD-4B9F-B670-78B94831549B}" srcOrd="6" destOrd="0" presId="urn:microsoft.com/office/officeart/2008/layout/AccentedPicture"/>
    <dgm:cxn modelId="{100FFCA8-FE74-4A0A-988F-8311DCA6817D}" type="presParOf" srcId="{38F8BDD2-BABD-4B9F-B670-78B94831549B}" destId="{82AD628C-2058-43DC-B45C-DE6243BCC5D3}" srcOrd="0" destOrd="0" presId="urn:microsoft.com/office/officeart/2008/layout/AccentedPicture"/>
    <dgm:cxn modelId="{64E19BA7-9BCA-4EA5-A112-BB118CFEA997}" type="presParOf" srcId="{38F8BDD2-BABD-4B9F-B670-78B94831549B}" destId="{2431BA53-FAE2-4CE5-B184-4658BD527135}" srcOrd="1" destOrd="0" presId="urn:microsoft.com/office/officeart/2008/layout/AccentedPicture"/>
    <dgm:cxn modelId="{E99372BF-F3B6-4FC6-BC70-0D930DF29CAE}" type="presParOf" srcId="{38F8BDD2-BABD-4B9F-B670-78B94831549B}" destId="{C2B6CA1C-8FC2-4C15-AFF6-6274799B5732}" srcOrd="2" destOrd="0" presId="urn:microsoft.com/office/officeart/2008/layout/AccentedPicture"/>
    <dgm:cxn modelId="{6A3C5B15-C27C-4106-827B-1B749E30AA8B}" type="presParOf" srcId="{C2B6CA1C-8FC2-4C15-AFF6-6274799B5732}" destId="{D92BCBFB-922D-40A1-86E9-BCA693B1837B}" srcOrd="0" destOrd="0" presId="urn:microsoft.com/office/officeart/2008/layout/AccentedPicture"/>
    <dgm:cxn modelId="{953ACFA5-E7E3-4AC7-88E7-D13E07A4ED42}" type="presParOf" srcId="{51E06009-3E0D-4C38-AAFE-EC489439A116}" destId="{B8A09BD3-B9BC-4CD0-AD34-E6030B81D109}" srcOrd="3" destOrd="0" presId="urn:microsoft.com/office/officeart/2008/layout/AccentedPicture"/>
    <dgm:cxn modelId="{2E2E922B-0609-497B-8BFE-55DFF8524192}" type="presParOf" srcId="{B8A09BD3-B9BC-4CD0-AD34-E6030B81D109}" destId="{1FA2BF9B-3AE3-459A-A0BE-D65A1F8A6713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CAC5D9F-42DB-4384-B7AC-9E21946F2D3A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PE"/>
        </a:p>
      </dgm:t>
    </dgm:pt>
    <dgm:pt modelId="{2BB36BEB-88A0-453C-8CBD-7063FAB7E470}">
      <dgm:prSet phldrT="[Texto]" custT="1"/>
      <dgm:spPr/>
      <dgm:t>
        <a:bodyPr/>
        <a:lstStyle/>
        <a:p>
          <a:r>
            <a:rPr lang="es-PE" sz="1800" b="1" dirty="0" smtClean="0"/>
            <a:t>Público objetivo</a:t>
          </a:r>
          <a:endParaRPr lang="es-PE" sz="1800" b="1" dirty="0"/>
        </a:p>
      </dgm:t>
    </dgm:pt>
    <dgm:pt modelId="{88059A91-1B2F-4F37-97D6-39A6275BCA70}" type="parTrans" cxnId="{039E3110-622C-48A9-9C25-D1A1C26BAC1C}">
      <dgm:prSet/>
      <dgm:spPr/>
      <dgm:t>
        <a:bodyPr/>
        <a:lstStyle/>
        <a:p>
          <a:endParaRPr lang="es-PE" sz="1800"/>
        </a:p>
      </dgm:t>
    </dgm:pt>
    <dgm:pt modelId="{03143E20-1048-41F4-8BC0-12FCBE6465B3}" type="sibTrans" cxnId="{039E3110-622C-48A9-9C25-D1A1C26BAC1C}">
      <dgm:prSet/>
      <dgm:spPr/>
      <dgm:t>
        <a:bodyPr/>
        <a:lstStyle/>
        <a:p>
          <a:endParaRPr lang="es-PE" sz="1800"/>
        </a:p>
      </dgm:t>
    </dgm:pt>
    <dgm:pt modelId="{E6977A8D-46DF-4F02-A79D-20E938552161}">
      <dgm:prSet phldrT="[Texto]" custT="1"/>
      <dgm:spPr/>
      <dgm:t>
        <a:bodyPr/>
        <a:lstStyle/>
        <a:p>
          <a:r>
            <a:rPr lang="es-PE" sz="1800" dirty="0" smtClean="0"/>
            <a:t>Directivos, docentes y padres de familia </a:t>
          </a:r>
          <a:endParaRPr lang="es-PE" sz="1800" dirty="0"/>
        </a:p>
      </dgm:t>
    </dgm:pt>
    <dgm:pt modelId="{FE58DABE-D192-461D-A270-301EAFC5EFBA}" type="parTrans" cxnId="{E22C476A-DD49-4357-BC15-73216451A198}">
      <dgm:prSet/>
      <dgm:spPr/>
      <dgm:t>
        <a:bodyPr/>
        <a:lstStyle/>
        <a:p>
          <a:endParaRPr lang="es-PE" sz="1800"/>
        </a:p>
      </dgm:t>
    </dgm:pt>
    <dgm:pt modelId="{B7F27C17-FE59-496B-B4E9-02968E8EB774}" type="sibTrans" cxnId="{E22C476A-DD49-4357-BC15-73216451A198}">
      <dgm:prSet/>
      <dgm:spPr/>
      <dgm:t>
        <a:bodyPr/>
        <a:lstStyle/>
        <a:p>
          <a:endParaRPr lang="es-PE" sz="1800"/>
        </a:p>
      </dgm:t>
    </dgm:pt>
    <dgm:pt modelId="{BB1CD387-4686-4DE4-B6F0-AED16850A842}">
      <dgm:prSet phldrT="[Texto]" custT="1"/>
      <dgm:spPr/>
      <dgm:t>
        <a:bodyPr/>
        <a:lstStyle/>
        <a:p>
          <a:r>
            <a:rPr lang="es-PE" sz="1800" b="1" dirty="0" smtClean="0"/>
            <a:t>Intervención</a:t>
          </a:r>
          <a:endParaRPr lang="es-PE" sz="1800" b="1" dirty="0"/>
        </a:p>
      </dgm:t>
    </dgm:pt>
    <dgm:pt modelId="{066B0DA6-7A63-43CA-AD64-324317966E47}" type="parTrans" cxnId="{350AB31B-D06C-40CE-A09C-89883C4205B9}">
      <dgm:prSet/>
      <dgm:spPr/>
      <dgm:t>
        <a:bodyPr/>
        <a:lstStyle/>
        <a:p>
          <a:endParaRPr lang="es-PE" sz="1800"/>
        </a:p>
      </dgm:t>
    </dgm:pt>
    <dgm:pt modelId="{80AE8DDC-0158-4238-ACA3-2C8017F004CD}" type="sibTrans" cxnId="{350AB31B-D06C-40CE-A09C-89883C4205B9}">
      <dgm:prSet/>
      <dgm:spPr/>
      <dgm:t>
        <a:bodyPr/>
        <a:lstStyle/>
        <a:p>
          <a:endParaRPr lang="es-PE" sz="1800"/>
        </a:p>
      </dgm:t>
    </dgm:pt>
    <dgm:pt modelId="{671E2477-DEFB-49B1-BC6A-5A34682B36FC}">
      <dgm:prSet phldrT="[Texto]" custT="1"/>
      <dgm:spPr/>
      <dgm:t>
        <a:bodyPr/>
        <a:lstStyle/>
        <a:p>
          <a:r>
            <a:rPr lang="es-PE" sz="1800" dirty="0" smtClean="0"/>
            <a:t>Acciones de gestión.</a:t>
          </a:r>
          <a:endParaRPr lang="es-PE" sz="1800" dirty="0"/>
        </a:p>
      </dgm:t>
    </dgm:pt>
    <dgm:pt modelId="{8F9D901B-CC6F-450D-AB6E-1B89BB09206A}" type="parTrans" cxnId="{FA17A66C-EDEB-45DF-A838-1BCDF4D5ECA4}">
      <dgm:prSet/>
      <dgm:spPr/>
      <dgm:t>
        <a:bodyPr/>
        <a:lstStyle/>
        <a:p>
          <a:endParaRPr lang="es-PE" sz="1800"/>
        </a:p>
      </dgm:t>
    </dgm:pt>
    <dgm:pt modelId="{5C0B19FD-16B6-4335-A9DC-32DDBF172AC6}" type="sibTrans" cxnId="{FA17A66C-EDEB-45DF-A838-1BCDF4D5ECA4}">
      <dgm:prSet/>
      <dgm:spPr/>
      <dgm:t>
        <a:bodyPr/>
        <a:lstStyle/>
        <a:p>
          <a:endParaRPr lang="es-PE" sz="1800"/>
        </a:p>
      </dgm:t>
    </dgm:pt>
    <dgm:pt modelId="{38CE9EA8-9484-4FC3-9B75-5446DDF4E742}">
      <dgm:prSet phldrT="[Texto]" custT="1"/>
      <dgm:spPr/>
      <dgm:t>
        <a:bodyPr/>
        <a:lstStyle/>
        <a:p>
          <a:r>
            <a:rPr lang="es-PE" sz="1800" b="1" dirty="0" smtClean="0"/>
            <a:t>¿Quién desarrolla?</a:t>
          </a:r>
          <a:endParaRPr lang="es-PE" sz="1800" b="1" dirty="0"/>
        </a:p>
      </dgm:t>
    </dgm:pt>
    <dgm:pt modelId="{D67C9E1A-4352-41E0-B022-C8D97AFE7D86}" type="parTrans" cxnId="{C66D2FA5-4ED8-48E6-9DD1-E2D54C3170CA}">
      <dgm:prSet/>
      <dgm:spPr/>
      <dgm:t>
        <a:bodyPr/>
        <a:lstStyle/>
        <a:p>
          <a:endParaRPr lang="es-PE" sz="1800"/>
        </a:p>
      </dgm:t>
    </dgm:pt>
    <dgm:pt modelId="{17220FCE-F51C-4726-B7A4-AE07F444872F}" type="sibTrans" cxnId="{C66D2FA5-4ED8-48E6-9DD1-E2D54C3170CA}">
      <dgm:prSet/>
      <dgm:spPr/>
      <dgm:t>
        <a:bodyPr/>
        <a:lstStyle/>
        <a:p>
          <a:endParaRPr lang="es-PE" sz="1800"/>
        </a:p>
      </dgm:t>
    </dgm:pt>
    <dgm:pt modelId="{75A0F7DF-20D9-4B3D-A0C7-0581258DB5E2}">
      <dgm:prSet phldrT="[Texto]" custT="1"/>
      <dgm:spPr/>
      <dgm:t>
        <a:bodyPr/>
        <a:lstStyle/>
        <a:p>
          <a:r>
            <a:rPr lang="es-PE" sz="1400" dirty="0" smtClean="0"/>
            <a:t>Personal de Salud capacitado del primer nivel de  atención (I-1 al I-4) y excepcionalmente los establecimientos del segundo nivel de atención con población asignada</a:t>
          </a:r>
          <a:endParaRPr lang="es-PE" sz="1400" dirty="0"/>
        </a:p>
      </dgm:t>
    </dgm:pt>
    <dgm:pt modelId="{1835B662-3E8C-4578-A68B-51046656E4D5}" type="sibTrans" cxnId="{56471A52-DAA3-4A54-9169-25E223C4F0C0}">
      <dgm:prSet/>
      <dgm:spPr/>
      <dgm:t>
        <a:bodyPr/>
        <a:lstStyle/>
        <a:p>
          <a:endParaRPr lang="es-PE" sz="1800"/>
        </a:p>
      </dgm:t>
    </dgm:pt>
    <dgm:pt modelId="{20773648-561F-4D4B-AAD2-B1D4427E547B}" type="parTrans" cxnId="{56471A52-DAA3-4A54-9169-25E223C4F0C0}">
      <dgm:prSet/>
      <dgm:spPr/>
      <dgm:t>
        <a:bodyPr/>
        <a:lstStyle/>
        <a:p>
          <a:endParaRPr lang="es-PE" sz="1800"/>
        </a:p>
      </dgm:t>
    </dgm:pt>
    <dgm:pt modelId="{6AB8297C-71B9-4EA3-B7EF-FCCCF79299B0}">
      <dgm:prSet phldrT="[Texto]" custT="1"/>
      <dgm:spPr/>
      <dgm:t>
        <a:bodyPr/>
        <a:lstStyle/>
        <a:p>
          <a:r>
            <a:rPr lang="es-PE" sz="1800" b="1" dirty="0" smtClean="0"/>
            <a:t>¿Dónde lo desarrolla?</a:t>
          </a:r>
          <a:endParaRPr lang="es-PE" sz="1800" b="1" dirty="0"/>
        </a:p>
      </dgm:t>
    </dgm:pt>
    <dgm:pt modelId="{B3FABAD2-9FC8-4625-804D-EEA01260B9EF}" type="parTrans" cxnId="{1420E7CA-5E62-453E-801F-9B994EB47E50}">
      <dgm:prSet/>
      <dgm:spPr/>
      <dgm:t>
        <a:bodyPr/>
        <a:lstStyle/>
        <a:p>
          <a:endParaRPr lang="es-PE" sz="1800"/>
        </a:p>
      </dgm:t>
    </dgm:pt>
    <dgm:pt modelId="{25BDDF5A-BC8A-4FDE-9C2C-6C2BDFA80FE0}" type="sibTrans" cxnId="{1420E7CA-5E62-453E-801F-9B994EB47E50}">
      <dgm:prSet/>
      <dgm:spPr/>
      <dgm:t>
        <a:bodyPr/>
        <a:lstStyle/>
        <a:p>
          <a:endParaRPr lang="es-PE" sz="1800"/>
        </a:p>
      </dgm:t>
    </dgm:pt>
    <dgm:pt modelId="{7B2A5793-8CD0-4ACD-BB2E-363A9C63A8C3}">
      <dgm:prSet phldrT="[Texto]" custT="1"/>
      <dgm:spPr/>
      <dgm:t>
        <a:bodyPr/>
        <a:lstStyle/>
        <a:p>
          <a:r>
            <a:rPr lang="es-PE" sz="1800" dirty="0" smtClean="0"/>
            <a:t>En la institución educativa u otro que considere pertinente.</a:t>
          </a:r>
          <a:endParaRPr lang="es-PE" sz="1800" dirty="0"/>
        </a:p>
      </dgm:t>
    </dgm:pt>
    <dgm:pt modelId="{747F49EF-DE70-4568-8026-A147016B955E}" type="parTrans" cxnId="{565A3652-A112-42C8-8427-8CF212D251A9}">
      <dgm:prSet/>
      <dgm:spPr/>
      <dgm:t>
        <a:bodyPr/>
        <a:lstStyle/>
        <a:p>
          <a:endParaRPr lang="es-PE" sz="1800"/>
        </a:p>
      </dgm:t>
    </dgm:pt>
    <dgm:pt modelId="{156950A3-679C-447B-8CB1-6C9BA6C0659F}" type="sibTrans" cxnId="{565A3652-A112-42C8-8427-8CF212D251A9}">
      <dgm:prSet/>
      <dgm:spPr/>
      <dgm:t>
        <a:bodyPr/>
        <a:lstStyle/>
        <a:p>
          <a:endParaRPr lang="es-PE" sz="1800"/>
        </a:p>
      </dgm:t>
    </dgm:pt>
    <dgm:pt modelId="{67A96BF9-0C7D-48A7-B753-EB99DAB367DC}">
      <dgm:prSet phldrT="[Texto]" custT="1"/>
      <dgm:spPr/>
      <dgm:t>
        <a:bodyPr/>
        <a:lstStyle/>
        <a:p>
          <a:endParaRPr lang="es-PE" sz="1800" dirty="0"/>
        </a:p>
      </dgm:t>
    </dgm:pt>
    <dgm:pt modelId="{B717B843-DF0F-43D5-8161-031DE9AA7979}" type="parTrans" cxnId="{B9CC88F2-718D-4D97-AD4E-83D8E366241D}">
      <dgm:prSet/>
      <dgm:spPr/>
      <dgm:t>
        <a:bodyPr/>
        <a:lstStyle/>
        <a:p>
          <a:endParaRPr lang="es-PE"/>
        </a:p>
      </dgm:t>
    </dgm:pt>
    <dgm:pt modelId="{188D4424-956B-4C72-9320-C88250BB0921}" type="sibTrans" cxnId="{B9CC88F2-718D-4D97-AD4E-83D8E366241D}">
      <dgm:prSet/>
      <dgm:spPr/>
      <dgm:t>
        <a:bodyPr/>
        <a:lstStyle/>
        <a:p>
          <a:endParaRPr lang="es-PE"/>
        </a:p>
      </dgm:t>
    </dgm:pt>
    <dgm:pt modelId="{DBB419FF-0703-411F-B710-97530FD6C44E}">
      <dgm:prSet phldrT="[Texto]" custT="1"/>
      <dgm:spPr/>
      <dgm:t>
        <a:bodyPr/>
        <a:lstStyle/>
        <a:p>
          <a:endParaRPr lang="es-PE" sz="1800" dirty="0"/>
        </a:p>
      </dgm:t>
    </dgm:pt>
    <dgm:pt modelId="{6B1CAAD9-E282-4C7C-832E-23F340949062}" type="parTrans" cxnId="{ED708663-EE1B-4917-B501-E67415892571}">
      <dgm:prSet/>
      <dgm:spPr/>
      <dgm:t>
        <a:bodyPr/>
        <a:lstStyle/>
        <a:p>
          <a:endParaRPr lang="es-PE"/>
        </a:p>
      </dgm:t>
    </dgm:pt>
    <dgm:pt modelId="{777A585F-EA26-4DC3-A39C-D842DFB94BE6}" type="sibTrans" cxnId="{ED708663-EE1B-4917-B501-E67415892571}">
      <dgm:prSet/>
      <dgm:spPr/>
      <dgm:t>
        <a:bodyPr/>
        <a:lstStyle/>
        <a:p>
          <a:endParaRPr lang="es-PE"/>
        </a:p>
      </dgm:t>
    </dgm:pt>
    <dgm:pt modelId="{70F84805-172F-43FE-BBD4-2854BC8CA9CF}">
      <dgm:prSet phldrT="[Texto]" custT="1"/>
      <dgm:spPr/>
      <dgm:t>
        <a:bodyPr/>
        <a:lstStyle/>
        <a:p>
          <a:r>
            <a:rPr lang="es-PE" sz="1800" dirty="0" smtClean="0"/>
            <a:t>Comunidad Universitaria</a:t>
          </a:r>
          <a:endParaRPr lang="es-PE" sz="1800" dirty="0"/>
        </a:p>
      </dgm:t>
    </dgm:pt>
    <dgm:pt modelId="{C869312B-162C-4C1E-BAD2-B2D56DD9F7F5}" type="parTrans" cxnId="{545E2BC3-CABB-4C83-ABFF-EF194C4F91E6}">
      <dgm:prSet/>
      <dgm:spPr/>
      <dgm:t>
        <a:bodyPr/>
        <a:lstStyle/>
        <a:p>
          <a:endParaRPr lang="es-PE"/>
        </a:p>
      </dgm:t>
    </dgm:pt>
    <dgm:pt modelId="{0FE06B90-3F9D-408C-80C9-CBB4A222391B}" type="sibTrans" cxnId="{545E2BC3-CABB-4C83-ABFF-EF194C4F91E6}">
      <dgm:prSet/>
      <dgm:spPr/>
      <dgm:t>
        <a:bodyPr/>
        <a:lstStyle/>
        <a:p>
          <a:endParaRPr lang="es-PE"/>
        </a:p>
      </dgm:t>
    </dgm:pt>
    <dgm:pt modelId="{18DB0DEE-F04B-4BBE-AA7E-9DB051990F60}">
      <dgm:prSet phldrT="[Texto]" custT="1"/>
      <dgm:spPr/>
      <dgm:t>
        <a:bodyPr/>
        <a:lstStyle/>
        <a:p>
          <a:r>
            <a:rPr lang="es-PE" sz="1750" dirty="0" smtClean="0"/>
            <a:t>Fortalecimiento</a:t>
          </a:r>
          <a:r>
            <a:rPr lang="es-PE" sz="1800" dirty="0" smtClean="0"/>
            <a:t> de capacidades.</a:t>
          </a:r>
          <a:endParaRPr lang="es-PE" sz="1800" dirty="0"/>
        </a:p>
      </dgm:t>
    </dgm:pt>
    <dgm:pt modelId="{F723297D-0B7C-4873-97EE-D00870FB1D50}" type="parTrans" cxnId="{7B4AFD1F-7CB9-40C0-A712-84706F75E728}">
      <dgm:prSet/>
      <dgm:spPr/>
      <dgm:t>
        <a:bodyPr/>
        <a:lstStyle/>
        <a:p>
          <a:endParaRPr lang="es-PE"/>
        </a:p>
      </dgm:t>
    </dgm:pt>
    <dgm:pt modelId="{B98F9466-8D4B-45CE-9472-C4833C7D2BFA}" type="sibTrans" cxnId="{7B4AFD1F-7CB9-40C0-A712-84706F75E728}">
      <dgm:prSet/>
      <dgm:spPr/>
      <dgm:t>
        <a:bodyPr/>
        <a:lstStyle/>
        <a:p>
          <a:endParaRPr lang="es-PE"/>
        </a:p>
      </dgm:t>
    </dgm:pt>
    <dgm:pt modelId="{A67B34D6-18DB-4577-8BEA-30E137B0F32B}">
      <dgm:prSet phldrT="[Texto]" custT="1"/>
      <dgm:spPr/>
      <dgm:t>
        <a:bodyPr/>
        <a:lstStyle/>
        <a:p>
          <a:endParaRPr lang="es-PE" sz="1800" dirty="0"/>
        </a:p>
      </dgm:t>
    </dgm:pt>
    <dgm:pt modelId="{066E7627-572E-443C-BC5C-0389158E3BF6}" type="parTrans" cxnId="{7C1DE4F8-A26E-4670-AA33-1D1529CBEE86}">
      <dgm:prSet/>
      <dgm:spPr/>
      <dgm:t>
        <a:bodyPr/>
        <a:lstStyle/>
        <a:p>
          <a:endParaRPr lang="es-PE"/>
        </a:p>
      </dgm:t>
    </dgm:pt>
    <dgm:pt modelId="{174609BB-9033-45B5-B392-F2CCFD63AA63}" type="sibTrans" cxnId="{7C1DE4F8-A26E-4670-AA33-1D1529CBEE86}">
      <dgm:prSet/>
      <dgm:spPr/>
      <dgm:t>
        <a:bodyPr/>
        <a:lstStyle/>
        <a:p>
          <a:endParaRPr lang="es-PE"/>
        </a:p>
      </dgm:t>
    </dgm:pt>
    <dgm:pt modelId="{6A9CAB91-0F53-464B-A661-56B11BD6A3C5}">
      <dgm:prSet phldrT="[Texto]" custT="1"/>
      <dgm:spPr/>
      <dgm:t>
        <a:bodyPr/>
        <a:lstStyle/>
        <a:p>
          <a:r>
            <a:rPr lang="es-PE" sz="1400" dirty="0" smtClean="0"/>
            <a:t>Universidades lo desarrolla </a:t>
          </a:r>
          <a:r>
            <a:rPr lang="es-PE" sz="1400" dirty="0" err="1" smtClean="0"/>
            <a:t>Diresa</a:t>
          </a:r>
          <a:r>
            <a:rPr lang="es-PE" sz="1400" dirty="0" smtClean="0"/>
            <a:t>/</a:t>
          </a:r>
          <a:r>
            <a:rPr lang="es-PE" sz="1400" dirty="0" err="1" smtClean="0"/>
            <a:t>Geresa</a:t>
          </a:r>
          <a:r>
            <a:rPr lang="es-PE" sz="1400" dirty="0" smtClean="0"/>
            <a:t>/Red</a:t>
          </a:r>
          <a:endParaRPr lang="es-PE" sz="1400" dirty="0"/>
        </a:p>
      </dgm:t>
    </dgm:pt>
    <dgm:pt modelId="{D355AC8D-7F07-4FAF-88AB-901D614FC820}" type="parTrans" cxnId="{BF3CE7DC-6202-47F6-86D5-9096C24F00FB}">
      <dgm:prSet/>
      <dgm:spPr/>
    </dgm:pt>
    <dgm:pt modelId="{8A1C110F-7793-4146-A7B7-9977C54C1831}" type="sibTrans" cxnId="{BF3CE7DC-6202-47F6-86D5-9096C24F00FB}">
      <dgm:prSet/>
      <dgm:spPr/>
    </dgm:pt>
    <dgm:pt modelId="{0BFB0952-E547-40C4-A3EE-B63AE738F5FA}" type="pres">
      <dgm:prSet presAssocID="{FCAC5D9F-42DB-4384-B7AC-9E21946F2D3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49409A02-B772-4C99-B9EE-CD0EDA318FB2}" type="pres">
      <dgm:prSet presAssocID="{2BB36BEB-88A0-453C-8CBD-7063FAB7E470}" presName="composite" presStyleCnt="0"/>
      <dgm:spPr/>
    </dgm:pt>
    <dgm:pt modelId="{51630D76-97A9-4C28-A845-59382E0EDCAF}" type="pres">
      <dgm:prSet presAssocID="{2BB36BEB-88A0-453C-8CBD-7063FAB7E470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A2793DE4-0A35-48EC-95D3-BF4E750E0003}" type="pres">
      <dgm:prSet presAssocID="{2BB36BEB-88A0-453C-8CBD-7063FAB7E470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72A28531-8B05-4EE4-91E0-BDFF344A48ED}" type="pres">
      <dgm:prSet presAssocID="{03143E20-1048-41F4-8BC0-12FCBE6465B3}" presName="space" presStyleCnt="0"/>
      <dgm:spPr/>
    </dgm:pt>
    <dgm:pt modelId="{A4A23A34-8C67-4FDE-A955-B1BB15052B86}" type="pres">
      <dgm:prSet presAssocID="{BB1CD387-4686-4DE4-B6F0-AED16850A842}" presName="composite" presStyleCnt="0"/>
      <dgm:spPr/>
    </dgm:pt>
    <dgm:pt modelId="{E10F8B38-A4A0-4B0C-97CD-2B439EFB16FB}" type="pres">
      <dgm:prSet presAssocID="{BB1CD387-4686-4DE4-B6F0-AED16850A842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31E55F79-26D5-4708-BE3D-98C940999B3C}" type="pres">
      <dgm:prSet presAssocID="{BB1CD387-4686-4DE4-B6F0-AED16850A842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DCAC0083-FDC4-4666-9EDF-7B19EB382BD1}" type="pres">
      <dgm:prSet presAssocID="{80AE8DDC-0158-4238-ACA3-2C8017F004CD}" presName="space" presStyleCnt="0"/>
      <dgm:spPr/>
    </dgm:pt>
    <dgm:pt modelId="{C8095678-6C46-475E-AD16-FE02040376D2}" type="pres">
      <dgm:prSet presAssocID="{38CE9EA8-9484-4FC3-9B75-5446DDF4E742}" presName="composite" presStyleCnt="0"/>
      <dgm:spPr/>
    </dgm:pt>
    <dgm:pt modelId="{4D38372A-3468-484D-9846-C66D948C3B69}" type="pres">
      <dgm:prSet presAssocID="{38CE9EA8-9484-4FC3-9B75-5446DDF4E742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4DBB8ACE-26CC-49EC-BF0D-F81BD919144B}" type="pres">
      <dgm:prSet presAssocID="{38CE9EA8-9484-4FC3-9B75-5446DDF4E742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52EA4AC7-C72F-491E-8171-9FC69748006C}" type="pres">
      <dgm:prSet presAssocID="{17220FCE-F51C-4726-B7A4-AE07F444872F}" presName="space" presStyleCnt="0"/>
      <dgm:spPr/>
    </dgm:pt>
    <dgm:pt modelId="{B79C2BC4-8438-4726-85AF-DDAFEA7FE02D}" type="pres">
      <dgm:prSet presAssocID="{6AB8297C-71B9-4EA3-B7EF-FCCCF79299B0}" presName="composite" presStyleCnt="0"/>
      <dgm:spPr/>
    </dgm:pt>
    <dgm:pt modelId="{219A1856-14D7-418D-90B3-7F1D75C4173B}" type="pres">
      <dgm:prSet presAssocID="{6AB8297C-71B9-4EA3-B7EF-FCCCF79299B0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C388E411-51B7-4994-88D5-56E60B190672}" type="pres">
      <dgm:prSet presAssocID="{6AB8297C-71B9-4EA3-B7EF-FCCCF79299B0}" presName="desTx" presStyleLbl="alignAccFollowNode1" presStyleIdx="3" presStyleCnt="4" custLinFactNeighborX="4778" custLinFactNeighborY="2849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A7E91FA8-0735-4E88-9E80-60D4C7E55FCF}" type="presOf" srcId="{2BB36BEB-88A0-453C-8CBD-7063FAB7E470}" destId="{51630D76-97A9-4C28-A845-59382E0EDCAF}" srcOrd="0" destOrd="0" presId="urn:microsoft.com/office/officeart/2005/8/layout/hList1"/>
    <dgm:cxn modelId="{F2C7FAB8-9752-428B-BB69-B8C97AF25B69}" type="presOf" srcId="{BB1CD387-4686-4DE4-B6F0-AED16850A842}" destId="{E10F8B38-A4A0-4B0C-97CD-2B439EFB16FB}" srcOrd="0" destOrd="0" presId="urn:microsoft.com/office/officeart/2005/8/layout/hList1"/>
    <dgm:cxn modelId="{7A613003-AC2F-4D33-9D0E-5D18CE4C3802}" type="presOf" srcId="{6A9CAB91-0F53-464B-A661-56B11BD6A3C5}" destId="{4DBB8ACE-26CC-49EC-BF0D-F81BD919144B}" srcOrd="0" destOrd="1" presId="urn:microsoft.com/office/officeart/2005/8/layout/hList1"/>
    <dgm:cxn modelId="{5B16142B-DFCE-4A96-A4C9-390F3E4E7239}" type="presOf" srcId="{38CE9EA8-9484-4FC3-9B75-5446DDF4E742}" destId="{4D38372A-3468-484D-9846-C66D948C3B69}" srcOrd="0" destOrd="0" presId="urn:microsoft.com/office/officeart/2005/8/layout/hList1"/>
    <dgm:cxn modelId="{E22C476A-DD49-4357-BC15-73216451A198}" srcId="{2BB36BEB-88A0-453C-8CBD-7063FAB7E470}" destId="{E6977A8D-46DF-4F02-A79D-20E938552161}" srcOrd="0" destOrd="0" parTransId="{FE58DABE-D192-461D-A270-301EAFC5EFBA}" sibTransId="{B7F27C17-FE59-496B-B4E9-02968E8EB774}"/>
    <dgm:cxn modelId="{1420E7CA-5E62-453E-801F-9B994EB47E50}" srcId="{FCAC5D9F-42DB-4384-B7AC-9E21946F2D3A}" destId="{6AB8297C-71B9-4EA3-B7EF-FCCCF79299B0}" srcOrd="3" destOrd="0" parTransId="{B3FABAD2-9FC8-4625-804D-EEA01260B9EF}" sibTransId="{25BDDF5A-BC8A-4FDE-9C2C-6C2BDFA80FE0}"/>
    <dgm:cxn modelId="{039E3110-622C-48A9-9C25-D1A1C26BAC1C}" srcId="{FCAC5D9F-42DB-4384-B7AC-9E21946F2D3A}" destId="{2BB36BEB-88A0-453C-8CBD-7063FAB7E470}" srcOrd="0" destOrd="0" parTransId="{88059A91-1B2F-4F37-97D6-39A6275BCA70}" sibTransId="{03143E20-1048-41F4-8BC0-12FCBE6465B3}"/>
    <dgm:cxn modelId="{56471A52-DAA3-4A54-9169-25E223C4F0C0}" srcId="{38CE9EA8-9484-4FC3-9B75-5446DDF4E742}" destId="{75A0F7DF-20D9-4B3D-A0C7-0581258DB5E2}" srcOrd="0" destOrd="0" parTransId="{20773648-561F-4D4B-AAD2-B1D4427E547B}" sibTransId="{1835B662-3E8C-4578-A68B-51046656E4D5}"/>
    <dgm:cxn modelId="{350AB31B-D06C-40CE-A09C-89883C4205B9}" srcId="{FCAC5D9F-42DB-4384-B7AC-9E21946F2D3A}" destId="{BB1CD387-4686-4DE4-B6F0-AED16850A842}" srcOrd="1" destOrd="0" parTransId="{066B0DA6-7A63-43CA-AD64-324317966E47}" sibTransId="{80AE8DDC-0158-4238-ACA3-2C8017F004CD}"/>
    <dgm:cxn modelId="{B51D7522-E776-4CB8-87FA-B4D752471482}" type="presOf" srcId="{7B2A5793-8CD0-4ACD-BB2E-363A9C63A8C3}" destId="{C388E411-51B7-4994-88D5-56E60B190672}" srcOrd="0" destOrd="0" presId="urn:microsoft.com/office/officeart/2005/8/layout/hList1"/>
    <dgm:cxn modelId="{ED708663-EE1B-4917-B501-E67415892571}" srcId="{6AB8297C-71B9-4EA3-B7EF-FCCCF79299B0}" destId="{DBB419FF-0703-411F-B710-97530FD6C44E}" srcOrd="1" destOrd="0" parTransId="{6B1CAAD9-E282-4C7C-832E-23F340949062}" sibTransId="{777A585F-EA26-4DC3-A39C-D842DFB94BE6}"/>
    <dgm:cxn modelId="{BF3CE7DC-6202-47F6-86D5-9096C24F00FB}" srcId="{38CE9EA8-9484-4FC3-9B75-5446DDF4E742}" destId="{6A9CAB91-0F53-464B-A661-56B11BD6A3C5}" srcOrd="1" destOrd="0" parTransId="{D355AC8D-7F07-4FAF-88AB-901D614FC820}" sibTransId="{8A1C110F-7793-4146-A7B7-9977C54C1831}"/>
    <dgm:cxn modelId="{D9BCBEDD-9AE3-46C4-9723-F9E22D7E7C6E}" type="presOf" srcId="{E6977A8D-46DF-4F02-A79D-20E938552161}" destId="{A2793DE4-0A35-48EC-95D3-BF4E750E0003}" srcOrd="0" destOrd="0" presId="urn:microsoft.com/office/officeart/2005/8/layout/hList1"/>
    <dgm:cxn modelId="{FA17A66C-EDEB-45DF-A838-1BCDF4D5ECA4}" srcId="{BB1CD387-4686-4DE4-B6F0-AED16850A842}" destId="{671E2477-DEFB-49B1-BC6A-5A34682B36FC}" srcOrd="0" destOrd="0" parTransId="{8F9D901B-CC6F-450D-AB6E-1B89BB09206A}" sibTransId="{5C0B19FD-16B6-4335-A9DC-32DDBF172AC6}"/>
    <dgm:cxn modelId="{AD36C01B-CF39-4D00-87AA-156148968A73}" type="presOf" srcId="{70F84805-172F-43FE-BBD4-2854BC8CA9CF}" destId="{A2793DE4-0A35-48EC-95D3-BF4E750E0003}" srcOrd="0" destOrd="1" presId="urn:microsoft.com/office/officeart/2005/8/layout/hList1"/>
    <dgm:cxn modelId="{3596ABBF-6BDB-4273-B907-500B95F62511}" type="presOf" srcId="{671E2477-DEFB-49B1-BC6A-5A34682B36FC}" destId="{31E55F79-26D5-4708-BE3D-98C940999B3C}" srcOrd="0" destOrd="0" presId="urn:microsoft.com/office/officeart/2005/8/layout/hList1"/>
    <dgm:cxn modelId="{545E2BC3-CABB-4C83-ABFF-EF194C4F91E6}" srcId="{2BB36BEB-88A0-453C-8CBD-7063FAB7E470}" destId="{70F84805-172F-43FE-BBD4-2854BC8CA9CF}" srcOrd="1" destOrd="0" parTransId="{C869312B-162C-4C1E-BAD2-B2D56DD9F7F5}" sibTransId="{0FE06B90-3F9D-408C-80C9-CBB4A222391B}"/>
    <dgm:cxn modelId="{CCF72C74-8277-4591-90EB-192BB4ED99ED}" type="presOf" srcId="{FCAC5D9F-42DB-4384-B7AC-9E21946F2D3A}" destId="{0BFB0952-E547-40C4-A3EE-B63AE738F5FA}" srcOrd="0" destOrd="0" presId="urn:microsoft.com/office/officeart/2005/8/layout/hList1"/>
    <dgm:cxn modelId="{B26D7358-187D-45DC-BF6F-261F6E3E06A5}" type="presOf" srcId="{DBB419FF-0703-411F-B710-97530FD6C44E}" destId="{C388E411-51B7-4994-88D5-56E60B190672}" srcOrd="0" destOrd="1" presId="urn:microsoft.com/office/officeart/2005/8/layout/hList1"/>
    <dgm:cxn modelId="{23786B03-6728-4F11-A345-1C2FD4EAFD6F}" type="presOf" srcId="{75A0F7DF-20D9-4B3D-A0C7-0581258DB5E2}" destId="{4DBB8ACE-26CC-49EC-BF0D-F81BD919144B}" srcOrd="0" destOrd="0" presId="urn:microsoft.com/office/officeart/2005/8/layout/hList1"/>
    <dgm:cxn modelId="{565A3652-A112-42C8-8427-8CF212D251A9}" srcId="{6AB8297C-71B9-4EA3-B7EF-FCCCF79299B0}" destId="{7B2A5793-8CD0-4ACD-BB2E-363A9C63A8C3}" srcOrd="0" destOrd="0" parTransId="{747F49EF-DE70-4568-8026-A147016B955E}" sibTransId="{156950A3-679C-447B-8CB1-6C9BA6C0659F}"/>
    <dgm:cxn modelId="{7C1DE4F8-A26E-4670-AA33-1D1529CBEE86}" srcId="{BB1CD387-4686-4DE4-B6F0-AED16850A842}" destId="{A67B34D6-18DB-4577-8BEA-30E137B0F32B}" srcOrd="2" destOrd="0" parTransId="{066E7627-572E-443C-BC5C-0389158E3BF6}" sibTransId="{174609BB-9033-45B5-B392-F2CCFD63AA63}"/>
    <dgm:cxn modelId="{A0688F99-BC22-46C2-AE72-7B5594C6A10E}" type="presOf" srcId="{A67B34D6-18DB-4577-8BEA-30E137B0F32B}" destId="{31E55F79-26D5-4708-BE3D-98C940999B3C}" srcOrd="0" destOrd="2" presId="urn:microsoft.com/office/officeart/2005/8/layout/hList1"/>
    <dgm:cxn modelId="{4E8F9224-E96A-4114-9E07-7793CB724DD7}" type="presOf" srcId="{6AB8297C-71B9-4EA3-B7EF-FCCCF79299B0}" destId="{219A1856-14D7-418D-90B3-7F1D75C4173B}" srcOrd="0" destOrd="0" presId="urn:microsoft.com/office/officeart/2005/8/layout/hList1"/>
    <dgm:cxn modelId="{B9CC88F2-718D-4D97-AD4E-83D8E366241D}" srcId="{2BB36BEB-88A0-453C-8CBD-7063FAB7E470}" destId="{67A96BF9-0C7D-48A7-B753-EB99DAB367DC}" srcOrd="2" destOrd="0" parTransId="{B717B843-DF0F-43D5-8161-031DE9AA7979}" sibTransId="{188D4424-956B-4C72-9320-C88250BB0921}"/>
    <dgm:cxn modelId="{D1DAB09E-ADC5-4551-AC7A-AA31BF6E11AE}" type="presOf" srcId="{18DB0DEE-F04B-4BBE-AA7E-9DB051990F60}" destId="{31E55F79-26D5-4708-BE3D-98C940999B3C}" srcOrd="0" destOrd="1" presId="urn:microsoft.com/office/officeart/2005/8/layout/hList1"/>
    <dgm:cxn modelId="{C66D2FA5-4ED8-48E6-9DD1-E2D54C3170CA}" srcId="{FCAC5D9F-42DB-4384-B7AC-9E21946F2D3A}" destId="{38CE9EA8-9484-4FC3-9B75-5446DDF4E742}" srcOrd="2" destOrd="0" parTransId="{D67C9E1A-4352-41E0-B022-C8D97AFE7D86}" sibTransId="{17220FCE-F51C-4726-B7A4-AE07F444872F}"/>
    <dgm:cxn modelId="{7B4AFD1F-7CB9-40C0-A712-84706F75E728}" srcId="{BB1CD387-4686-4DE4-B6F0-AED16850A842}" destId="{18DB0DEE-F04B-4BBE-AA7E-9DB051990F60}" srcOrd="1" destOrd="0" parTransId="{F723297D-0B7C-4873-97EE-D00870FB1D50}" sibTransId="{B98F9466-8D4B-45CE-9472-C4833C7D2BFA}"/>
    <dgm:cxn modelId="{35EA799F-2C8A-41B5-8D33-99EE5CDA36A1}" type="presOf" srcId="{67A96BF9-0C7D-48A7-B753-EB99DAB367DC}" destId="{A2793DE4-0A35-48EC-95D3-BF4E750E0003}" srcOrd="0" destOrd="2" presId="urn:microsoft.com/office/officeart/2005/8/layout/hList1"/>
    <dgm:cxn modelId="{99114FEB-E025-4E87-90E4-B91698924066}" type="presParOf" srcId="{0BFB0952-E547-40C4-A3EE-B63AE738F5FA}" destId="{49409A02-B772-4C99-B9EE-CD0EDA318FB2}" srcOrd="0" destOrd="0" presId="urn:microsoft.com/office/officeart/2005/8/layout/hList1"/>
    <dgm:cxn modelId="{FF508646-222B-47B8-9726-EF5B60A0D74E}" type="presParOf" srcId="{49409A02-B772-4C99-B9EE-CD0EDA318FB2}" destId="{51630D76-97A9-4C28-A845-59382E0EDCAF}" srcOrd="0" destOrd="0" presId="urn:microsoft.com/office/officeart/2005/8/layout/hList1"/>
    <dgm:cxn modelId="{7496D212-36CA-4E8B-A2F6-38AA3D06CC2B}" type="presParOf" srcId="{49409A02-B772-4C99-B9EE-CD0EDA318FB2}" destId="{A2793DE4-0A35-48EC-95D3-BF4E750E0003}" srcOrd="1" destOrd="0" presId="urn:microsoft.com/office/officeart/2005/8/layout/hList1"/>
    <dgm:cxn modelId="{CB4D57B8-1CEE-4682-A0BF-60D72F8CDD97}" type="presParOf" srcId="{0BFB0952-E547-40C4-A3EE-B63AE738F5FA}" destId="{72A28531-8B05-4EE4-91E0-BDFF344A48ED}" srcOrd="1" destOrd="0" presId="urn:microsoft.com/office/officeart/2005/8/layout/hList1"/>
    <dgm:cxn modelId="{57179A3E-CA84-484C-A304-B15D4BEA1A3E}" type="presParOf" srcId="{0BFB0952-E547-40C4-A3EE-B63AE738F5FA}" destId="{A4A23A34-8C67-4FDE-A955-B1BB15052B86}" srcOrd="2" destOrd="0" presId="urn:microsoft.com/office/officeart/2005/8/layout/hList1"/>
    <dgm:cxn modelId="{CAAA1FF0-1E36-4BBE-BD93-5F0FAC1E6C72}" type="presParOf" srcId="{A4A23A34-8C67-4FDE-A955-B1BB15052B86}" destId="{E10F8B38-A4A0-4B0C-97CD-2B439EFB16FB}" srcOrd="0" destOrd="0" presId="urn:microsoft.com/office/officeart/2005/8/layout/hList1"/>
    <dgm:cxn modelId="{B1C01201-0B4B-4EB8-9B83-1C673C60DE93}" type="presParOf" srcId="{A4A23A34-8C67-4FDE-A955-B1BB15052B86}" destId="{31E55F79-26D5-4708-BE3D-98C940999B3C}" srcOrd="1" destOrd="0" presId="urn:microsoft.com/office/officeart/2005/8/layout/hList1"/>
    <dgm:cxn modelId="{04113DDC-249F-4D4A-B831-BCB452126313}" type="presParOf" srcId="{0BFB0952-E547-40C4-A3EE-B63AE738F5FA}" destId="{DCAC0083-FDC4-4666-9EDF-7B19EB382BD1}" srcOrd="3" destOrd="0" presId="urn:microsoft.com/office/officeart/2005/8/layout/hList1"/>
    <dgm:cxn modelId="{29AB22FA-2951-442C-AF42-987C0C66AA79}" type="presParOf" srcId="{0BFB0952-E547-40C4-A3EE-B63AE738F5FA}" destId="{C8095678-6C46-475E-AD16-FE02040376D2}" srcOrd="4" destOrd="0" presId="urn:microsoft.com/office/officeart/2005/8/layout/hList1"/>
    <dgm:cxn modelId="{BDFAFCD4-A519-4CB0-8637-668694DE8F82}" type="presParOf" srcId="{C8095678-6C46-475E-AD16-FE02040376D2}" destId="{4D38372A-3468-484D-9846-C66D948C3B69}" srcOrd="0" destOrd="0" presId="urn:microsoft.com/office/officeart/2005/8/layout/hList1"/>
    <dgm:cxn modelId="{A82F432F-94EB-49C2-812C-517985B54D06}" type="presParOf" srcId="{C8095678-6C46-475E-AD16-FE02040376D2}" destId="{4DBB8ACE-26CC-49EC-BF0D-F81BD919144B}" srcOrd="1" destOrd="0" presId="urn:microsoft.com/office/officeart/2005/8/layout/hList1"/>
    <dgm:cxn modelId="{8F48452A-F97B-4B9D-82DF-00E79813537B}" type="presParOf" srcId="{0BFB0952-E547-40C4-A3EE-B63AE738F5FA}" destId="{52EA4AC7-C72F-491E-8171-9FC69748006C}" srcOrd="5" destOrd="0" presId="urn:microsoft.com/office/officeart/2005/8/layout/hList1"/>
    <dgm:cxn modelId="{1AB27C82-867F-4AEA-9F82-437EAE1E565E}" type="presParOf" srcId="{0BFB0952-E547-40C4-A3EE-B63AE738F5FA}" destId="{B79C2BC4-8438-4726-85AF-DDAFEA7FE02D}" srcOrd="6" destOrd="0" presId="urn:microsoft.com/office/officeart/2005/8/layout/hList1"/>
    <dgm:cxn modelId="{7609FE1B-E9EA-4902-8602-941FEDAD6494}" type="presParOf" srcId="{B79C2BC4-8438-4726-85AF-DDAFEA7FE02D}" destId="{219A1856-14D7-418D-90B3-7F1D75C4173B}" srcOrd="0" destOrd="0" presId="urn:microsoft.com/office/officeart/2005/8/layout/hList1"/>
    <dgm:cxn modelId="{C37A4064-7A89-4716-A2C4-21833772CAE3}" type="presParOf" srcId="{B79C2BC4-8438-4726-85AF-DDAFEA7FE02D}" destId="{C388E411-51B7-4994-88D5-56E60B19067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0B14FD1-4577-42B4-9C1F-641A500696D4}" type="doc">
      <dgm:prSet loTypeId="urn:microsoft.com/office/officeart/2005/8/layout/hierarchy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PE"/>
        </a:p>
      </dgm:t>
    </dgm:pt>
    <dgm:pt modelId="{E8E549E0-DF87-4A9A-9093-9D1E74DBE7BB}">
      <dgm:prSet phldrT="[Texto]"/>
      <dgm:spPr>
        <a:solidFill>
          <a:srgbClr val="C00000"/>
        </a:solidFill>
        <a:ln w="19050">
          <a:solidFill>
            <a:srgbClr val="C00000"/>
          </a:solidFill>
        </a:ln>
      </dgm:spPr>
      <dgm:t>
        <a:bodyPr/>
        <a:lstStyle/>
        <a:p>
          <a:r>
            <a:rPr lang="es-PE" dirty="0" smtClean="0"/>
            <a:t>INSTIT- EDUCATIVA CON CONEI QUE PROMUEVE LA  PREVENCION Y CONTROL DE ENT</a:t>
          </a:r>
          <a:endParaRPr lang="es-P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17E9C38-6853-4C59-B1CB-2D076561AD34}" type="parTrans" cxnId="{279299B8-62A7-46CD-A887-A8A9EE14B3DD}">
      <dgm:prSet/>
      <dgm:spPr/>
      <dgm:t>
        <a:bodyPr/>
        <a:lstStyle/>
        <a:p>
          <a:endParaRPr lang="es-PE"/>
        </a:p>
      </dgm:t>
    </dgm:pt>
    <dgm:pt modelId="{E52CBA1C-9BCA-4141-ABDD-B43A7CDB49F0}" type="sibTrans" cxnId="{279299B8-62A7-46CD-A887-A8A9EE14B3DD}">
      <dgm:prSet/>
      <dgm:spPr/>
      <dgm:t>
        <a:bodyPr/>
        <a:lstStyle/>
        <a:p>
          <a:endParaRPr lang="es-PE"/>
        </a:p>
      </dgm:t>
    </dgm:pt>
    <dgm:pt modelId="{A275EA56-C3FB-4342-B0FC-D2FE11DEE581}">
      <dgm:prSet phldrT="[Texto]" custT="1"/>
      <dgm:spPr>
        <a:ln w="19050">
          <a:solidFill>
            <a:schemeClr val="accent6"/>
          </a:solidFill>
        </a:ln>
      </dgm:spPr>
      <dgm:t>
        <a:bodyPr/>
        <a:lstStyle/>
        <a:p>
          <a:pPr algn="l"/>
          <a:r>
            <a:rPr lang="es-PE" sz="1200" dirty="0" smtClean="0"/>
            <a:t>* Abogacía para conformación o fortalecimiento del Comité de Gestión de Universidad (CGUS).                                   * Asistencia técnica al CGUS para aprox. diagnóstica y elaboración de plan de trabajo.                  *Asistencia técnica y monitoreo en ejecución del plan.                                        * Evaluación del plan.</a:t>
          </a:r>
          <a:endParaRPr lang="es-PE" sz="1200" dirty="0"/>
        </a:p>
      </dgm:t>
    </dgm:pt>
    <dgm:pt modelId="{1CB3242B-B377-4D53-ACFB-EE6DD1CE19F4}" type="parTrans" cxnId="{4B89434D-0399-4D73-8560-76283132520C}">
      <dgm:prSet/>
      <dgm:spPr/>
      <dgm:t>
        <a:bodyPr/>
        <a:lstStyle/>
        <a:p>
          <a:endParaRPr lang="es-PE"/>
        </a:p>
      </dgm:t>
    </dgm:pt>
    <dgm:pt modelId="{CE31D884-0A96-44DB-AC27-FA83FC262FC0}" type="sibTrans" cxnId="{4B89434D-0399-4D73-8560-76283132520C}">
      <dgm:prSet/>
      <dgm:spPr/>
      <dgm:t>
        <a:bodyPr/>
        <a:lstStyle/>
        <a:p>
          <a:endParaRPr lang="es-PE"/>
        </a:p>
      </dgm:t>
    </dgm:pt>
    <dgm:pt modelId="{B054704B-D1D2-485E-B58C-A4E41A48BFCD}">
      <dgm:prSet custT="1"/>
      <dgm:spPr>
        <a:ln w="19050"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pPr algn="l"/>
          <a:r>
            <a:rPr lang="es-PE" sz="1200" dirty="0" smtClean="0"/>
            <a:t>100% de universidades adscritas a la Red de Univ. Saludables</a:t>
          </a:r>
          <a:endParaRPr lang="es-PE" sz="1200" dirty="0"/>
        </a:p>
      </dgm:t>
    </dgm:pt>
    <dgm:pt modelId="{4A224AA1-5F9E-4393-8220-75870E9F09FC}" type="parTrans" cxnId="{3A129018-42A6-49B8-9DF2-23A09DFF8B98}">
      <dgm:prSet/>
      <dgm:spPr/>
      <dgm:t>
        <a:bodyPr/>
        <a:lstStyle/>
        <a:p>
          <a:endParaRPr lang="es-PE"/>
        </a:p>
      </dgm:t>
    </dgm:pt>
    <dgm:pt modelId="{02E9BD66-6F1A-4292-8318-548A17FE4886}" type="sibTrans" cxnId="{3A129018-42A6-49B8-9DF2-23A09DFF8B98}">
      <dgm:prSet/>
      <dgm:spPr/>
      <dgm:t>
        <a:bodyPr/>
        <a:lstStyle/>
        <a:p>
          <a:endParaRPr lang="es-PE"/>
        </a:p>
      </dgm:t>
    </dgm:pt>
    <dgm:pt modelId="{B74CF4FA-E221-4A5A-8394-5B1796740264}">
      <dgm:prSet/>
      <dgm:spPr>
        <a:ln w="19050">
          <a:solidFill>
            <a:schemeClr val="accent5"/>
          </a:solidFill>
        </a:ln>
      </dgm:spPr>
      <dgm:t>
        <a:bodyPr/>
        <a:lstStyle/>
        <a:p>
          <a:r>
            <a:rPr lang="es-MX" dirty="0" smtClean="0"/>
            <a:t>UNIVERSIDADES CON ENTORNOS SALUDABLES PARA LA PRACTICAS SALUDABLES QUE CONTRIBUYAN A LA REDUCCIÓN DE LAS ENT</a:t>
          </a:r>
          <a:endParaRPr lang="es-P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BA896B-9232-4702-AACD-0B3B6978E5A7}" type="parTrans" cxnId="{CEAC7A77-B001-449C-B362-FEA47BF159F2}">
      <dgm:prSet/>
      <dgm:spPr/>
      <dgm:t>
        <a:bodyPr/>
        <a:lstStyle/>
        <a:p>
          <a:endParaRPr lang="es-PE"/>
        </a:p>
      </dgm:t>
    </dgm:pt>
    <dgm:pt modelId="{A5478AB4-7675-43F1-8EFF-5353198DB7F9}" type="sibTrans" cxnId="{CEAC7A77-B001-449C-B362-FEA47BF159F2}">
      <dgm:prSet/>
      <dgm:spPr/>
      <dgm:t>
        <a:bodyPr/>
        <a:lstStyle/>
        <a:p>
          <a:endParaRPr lang="es-PE"/>
        </a:p>
      </dgm:t>
    </dgm:pt>
    <dgm:pt modelId="{37A7B45A-7ACE-454D-B368-17C25B81ED62}">
      <dgm:prSet phldrT="[Texto]" custT="1"/>
      <dgm:spPr>
        <a:ln w="19050">
          <a:solidFill>
            <a:schemeClr val="accent6"/>
          </a:solidFill>
        </a:ln>
      </dgm:spPr>
      <dgm:t>
        <a:bodyPr/>
        <a:lstStyle/>
        <a:p>
          <a:pPr algn="l">
            <a:tabLst>
              <a:tab pos="93663" algn="l"/>
            </a:tabLst>
          </a:pPr>
          <a:r>
            <a:rPr lang="es-PE" sz="1000" dirty="0" smtClean="0"/>
            <a:t>•	Concertación con directivos y el Consejo Educativo Institucional</a:t>
          </a:r>
        </a:p>
        <a:p>
          <a:pPr algn="l"/>
          <a:r>
            <a:rPr lang="es-PE" sz="1000" dirty="0" smtClean="0"/>
            <a:t>• Presentar el diagnóstico de la salud de los y las estudiantes de la institución educativa.                                                    • Incorporación en el plan anual de trabajo de la institución educativa  actividades  de salud                                 • Asistencia técnica y acompañamiento.            </a:t>
          </a:r>
        </a:p>
        <a:p>
          <a:pPr algn="l"/>
          <a:r>
            <a:rPr lang="es-PE" sz="1000" dirty="0" smtClean="0"/>
            <a:t>• Evaluación de las intervenciones contenidas en el plan anual de trabajo.                                                     * Evaluación de los refrigerios, quioscos y comedores escolares.</a:t>
          </a:r>
        </a:p>
      </dgm:t>
    </dgm:pt>
    <dgm:pt modelId="{C9334934-7D8E-438A-81B6-261361414558}" type="parTrans" cxnId="{D0F43B91-62A0-43FE-A569-83BA928F0427}">
      <dgm:prSet/>
      <dgm:spPr/>
      <dgm:t>
        <a:bodyPr/>
        <a:lstStyle/>
        <a:p>
          <a:endParaRPr lang="es-PE"/>
        </a:p>
      </dgm:t>
    </dgm:pt>
    <dgm:pt modelId="{73A422C0-79E7-4698-B525-AC9634D34544}" type="sibTrans" cxnId="{D0F43B91-62A0-43FE-A569-83BA928F0427}">
      <dgm:prSet/>
      <dgm:spPr/>
      <dgm:t>
        <a:bodyPr/>
        <a:lstStyle/>
        <a:p>
          <a:endParaRPr lang="es-PE"/>
        </a:p>
      </dgm:t>
    </dgm:pt>
    <dgm:pt modelId="{D168FFA6-FE5F-4B5D-B2C1-61B8018D82F1}">
      <dgm:prSet/>
      <dgm:spPr>
        <a:solidFill>
          <a:schemeClr val="accent6">
            <a:lumMod val="75000"/>
          </a:schemeClr>
        </a:solidFill>
        <a:ln w="19050">
          <a:solidFill>
            <a:schemeClr val="tx1"/>
          </a:solidFill>
        </a:ln>
      </dgm:spPr>
      <dgm:t>
        <a:bodyPr/>
        <a:lstStyle/>
        <a:p>
          <a:r>
            <a:rPr lang="es-PE" dirty="0" smtClean="0"/>
            <a:t>DOCENTES DE INSTIT. EDUCATIVAS CAPACITADOS EN  PROMOCION DE PRÁCTICAS SALUDABLES PARA PREVENCIÓN Y CONTROL DE ENT</a:t>
          </a:r>
        </a:p>
      </dgm:t>
    </dgm:pt>
    <dgm:pt modelId="{9FE7CEF2-9A8A-4669-A91D-CC34D5444C56}" type="parTrans" cxnId="{06C30D65-8D74-4C1E-8043-22BAB2D520AD}">
      <dgm:prSet/>
      <dgm:spPr/>
      <dgm:t>
        <a:bodyPr/>
        <a:lstStyle/>
        <a:p>
          <a:endParaRPr lang="es-PE"/>
        </a:p>
      </dgm:t>
    </dgm:pt>
    <dgm:pt modelId="{99214085-222A-4B23-959F-3D8C0DB03F18}" type="sibTrans" cxnId="{06C30D65-8D74-4C1E-8043-22BAB2D520AD}">
      <dgm:prSet/>
      <dgm:spPr/>
      <dgm:t>
        <a:bodyPr/>
        <a:lstStyle/>
        <a:p>
          <a:endParaRPr lang="es-PE"/>
        </a:p>
      </dgm:t>
    </dgm:pt>
    <dgm:pt modelId="{B5F37066-E987-449C-A5EE-47668CFFE3C0}">
      <dgm:prSet phldrT="[Texto]" custT="1"/>
      <dgm:spPr>
        <a:ln w="19050"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pPr algn="l"/>
          <a:r>
            <a:rPr lang="es-PE" sz="1200" dirty="0" smtClean="0"/>
            <a:t>100% de instituciones educativas estatales del nivel inicial, primaria y secundaria de distritos en riesgo.</a:t>
          </a:r>
        </a:p>
      </dgm:t>
    </dgm:pt>
    <dgm:pt modelId="{63E4C7BF-3479-4482-B7B6-2297B581DDB4}" type="parTrans" cxnId="{B1DA31D6-28B4-48D4-B4FE-88985FEEFF34}">
      <dgm:prSet/>
      <dgm:spPr/>
      <dgm:t>
        <a:bodyPr/>
        <a:lstStyle/>
        <a:p>
          <a:endParaRPr lang="es-PE"/>
        </a:p>
      </dgm:t>
    </dgm:pt>
    <dgm:pt modelId="{8FE6FF0F-53F8-4EC7-85DE-4DB0263EAA03}" type="sibTrans" cxnId="{B1DA31D6-28B4-48D4-B4FE-88985FEEFF34}">
      <dgm:prSet/>
      <dgm:spPr/>
      <dgm:t>
        <a:bodyPr/>
        <a:lstStyle/>
        <a:p>
          <a:endParaRPr lang="es-PE"/>
        </a:p>
      </dgm:t>
    </dgm:pt>
    <dgm:pt modelId="{1A99C5AC-9DFA-4502-B4E1-03F1CBA7D1AD}">
      <dgm:prSet phldrT="[Texto]" custT="1"/>
      <dgm:spPr>
        <a:ln w="19050">
          <a:solidFill>
            <a:srgbClr val="7030A0"/>
          </a:solidFill>
        </a:ln>
      </dgm:spPr>
      <dgm:t>
        <a:bodyPr/>
        <a:lstStyle/>
        <a:p>
          <a:pPr algn="l"/>
          <a:r>
            <a:rPr lang="es-PE" sz="1200" dirty="0" smtClean="0"/>
            <a:t>Sumatoria: APP 93 (Actividades con colegios), U1171 (IIEE con CONEI que promueve practicas saludables, U0066  (Actividad de Salud Mental)</a:t>
          </a:r>
          <a:endParaRPr lang="es-PE" sz="1200" dirty="0" smtClean="0">
            <a:solidFill>
              <a:srgbClr val="FF0000"/>
            </a:solidFill>
          </a:endParaRPr>
        </a:p>
      </dgm:t>
    </dgm:pt>
    <dgm:pt modelId="{B928FEFE-10BE-4503-8AEE-3414DEA8B0F6}" type="parTrans" cxnId="{DAFC884B-A071-4FF7-B2F4-5BE1FBE99B6C}">
      <dgm:prSet/>
      <dgm:spPr/>
      <dgm:t>
        <a:bodyPr/>
        <a:lstStyle/>
        <a:p>
          <a:endParaRPr lang="es-PE"/>
        </a:p>
      </dgm:t>
    </dgm:pt>
    <dgm:pt modelId="{F731DA51-71D9-4E36-A8EA-EEE22FE9E966}" type="sibTrans" cxnId="{DAFC884B-A071-4FF7-B2F4-5BE1FBE99B6C}">
      <dgm:prSet/>
      <dgm:spPr/>
      <dgm:t>
        <a:bodyPr/>
        <a:lstStyle/>
        <a:p>
          <a:endParaRPr lang="es-PE"/>
        </a:p>
      </dgm:t>
    </dgm:pt>
    <dgm:pt modelId="{E2E6DFBD-847F-4553-9447-F8517CB083EA}">
      <dgm:prSet custT="1"/>
      <dgm:spPr>
        <a:ln w="19050">
          <a:solidFill>
            <a:schemeClr val="accent6"/>
          </a:solidFill>
        </a:ln>
      </dgm:spPr>
      <dgm:t>
        <a:bodyPr/>
        <a:lstStyle/>
        <a:p>
          <a:pPr algn="l"/>
          <a:r>
            <a:rPr lang="es-PE" sz="1200" dirty="0" smtClean="0"/>
            <a:t>* Capacitación a docentes en los módulos educativos. Según prioridad identificada.                          * Asistencia técnica y acompañamiento para la implementación de proyectos o sesiones de aprendizaje</a:t>
          </a:r>
        </a:p>
      </dgm:t>
    </dgm:pt>
    <dgm:pt modelId="{BE6D289E-A4CC-47D9-83D4-33DEC84F1EBC}" type="parTrans" cxnId="{990D96F3-D72C-4519-9005-A14175CF496A}">
      <dgm:prSet/>
      <dgm:spPr/>
      <dgm:t>
        <a:bodyPr/>
        <a:lstStyle/>
        <a:p>
          <a:endParaRPr lang="es-PE"/>
        </a:p>
      </dgm:t>
    </dgm:pt>
    <dgm:pt modelId="{B55EDC81-C3A9-46FF-B8C3-0808FB878A1A}" type="sibTrans" cxnId="{990D96F3-D72C-4519-9005-A14175CF496A}">
      <dgm:prSet/>
      <dgm:spPr/>
      <dgm:t>
        <a:bodyPr/>
        <a:lstStyle/>
        <a:p>
          <a:endParaRPr lang="es-PE"/>
        </a:p>
      </dgm:t>
    </dgm:pt>
    <dgm:pt modelId="{84FD9E86-6561-498E-88CD-3670F3DC7A80}">
      <dgm:prSet custT="1"/>
      <dgm:spPr>
        <a:ln w="19050"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pPr algn="l"/>
          <a:r>
            <a:rPr lang="es-PE" sz="1200" dirty="0" smtClean="0"/>
            <a:t>50% de docentes de las instituciones educativas programadas en el producto </a:t>
          </a:r>
          <a:r>
            <a:rPr lang="es-PE" sz="1200" dirty="0" err="1" smtClean="0"/>
            <a:t>Conei</a:t>
          </a:r>
          <a:r>
            <a:rPr lang="es-PE" sz="1200" dirty="0" smtClean="0"/>
            <a:t>.</a:t>
          </a:r>
        </a:p>
      </dgm:t>
    </dgm:pt>
    <dgm:pt modelId="{08C43F05-6861-478F-97FF-ADE058E8CB30}" type="parTrans" cxnId="{06B38093-4326-43F4-A994-12FDF8AFB704}">
      <dgm:prSet/>
      <dgm:spPr/>
      <dgm:t>
        <a:bodyPr/>
        <a:lstStyle/>
        <a:p>
          <a:endParaRPr lang="es-PE"/>
        </a:p>
      </dgm:t>
    </dgm:pt>
    <dgm:pt modelId="{55247320-2658-444F-9FA4-271AAF446557}" type="sibTrans" cxnId="{06B38093-4326-43F4-A994-12FDF8AFB704}">
      <dgm:prSet/>
      <dgm:spPr/>
      <dgm:t>
        <a:bodyPr/>
        <a:lstStyle/>
        <a:p>
          <a:endParaRPr lang="es-PE"/>
        </a:p>
      </dgm:t>
    </dgm:pt>
    <dgm:pt modelId="{D0508FA6-B839-439E-BBB6-98E3E6D99720}">
      <dgm:prSet custT="1"/>
      <dgm:spPr>
        <a:ln w="19050">
          <a:solidFill>
            <a:srgbClr val="7030A0"/>
          </a:solidFill>
        </a:ln>
      </dgm:spPr>
      <dgm:t>
        <a:bodyPr/>
        <a:lstStyle/>
        <a:p>
          <a:pPr algn="l"/>
          <a:r>
            <a:rPr lang="es-PE" sz="1200" dirty="0" smtClean="0"/>
            <a:t>Sumatoria: APP 144 (Actividades con docentes), código CPT C0005 (taller con IIEE), U0066 (Actividades de Salud Mental), </a:t>
          </a:r>
          <a:r>
            <a:rPr lang="es-PE" sz="1200" dirty="0" err="1" smtClean="0"/>
            <a:t>Lab</a:t>
          </a:r>
          <a:r>
            <a:rPr lang="es-PE" sz="1200" dirty="0" smtClean="0"/>
            <a:t> (N° participantes, N° de taller, siglas de módulo)                            * Módulo terminado: IN,TP,TS,TE</a:t>
          </a:r>
        </a:p>
      </dgm:t>
    </dgm:pt>
    <dgm:pt modelId="{92BB4F83-3375-42C8-85C4-DDEEB4ACEF99}" type="parTrans" cxnId="{C77F0FBE-7000-4536-84DC-1119B1B96C25}">
      <dgm:prSet/>
      <dgm:spPr/>
      <dgm:t>
        <a:bodyPr/>
        <a:lstStyle/>
        <a:p>
          <a:endParaRPr lang="es-PE"/>
        </a:p>
      </dgm:t>
    </dgm:pt>
    <dgm:pt modelId="{E529E1B9-472A-40C8-AFDE-A4BD4F75B3A3}" type="sibTrans" cxnId="{C77F0FBE-7000-4536-84DC-1119B1B96C25}">
      <dgm:prSet/>
      <dgm:spPr/>
      <dgm:t>
        <a:bodyPr/>
        <a:lstStyle/>
        <a:p>
          <a:endParaRPr lang="es-PE"/>
        </a:p>
      </dgm:t>
    </dgm:pt>
    <dgm:pt modelId="{44C3CDCA-67B3-411D-8CB2-5CAA315F045F}">
      <dgm:prSet/>
      <dgm:spPr>
        <a:solidFill>
          <a:srgbClr val="FFC000"/>
        </a:solidFill>
        <a:ln w="19050">
          <a:solidFill>
            <a:srgbClr val="FFC000"/>
          </a:solidFill>
        </a:ln>
      </dgm:spPr>
      <dgm:t>
        <a:bodyPr/>
        <a:lstStyle/>
        <a:p>
          <a:r>
            <a:rPr lang="es-PE" dirty="0" smtClean="0"/>
            <a:t>ASOCIACIÓN DE PADRES DE FAMILIA (APAFAS)  PROMUEVEN PRACTICAS Y ENTORNOS SALUDABLES PARA LA PREVENCIÓN DE ENT</a:t>
          </a:r>
          <a:endParaRPr lang="es-PE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AFB27C6-E2ED-4E6C-B199-C6DF12C0B4D2}" type="parTrans" cxnId="{35B87A62-28E7-4CEF-BABC-2C6202965F17}">
      <dgm:prSet/>
      <dgm:spPr/>
      <dgm:t>
        <a:bodyPr/>
        <a:lstStyle/>
        <a:p>
          <a:endParaRPr lang="es-PE"/>
        </a:p>
      </dgm:t>
    </dgm:pt>
    <dgm:pt modelId="{D8DC99A6-B9AA-45C0-8B80-7C599A61F19A}" type="sibTrans" cxnId="{35B87A62-28E7-4CEF-BABC-2C6202965F17}">
      <dgm:prSet/>
      <dgm:spPr/>
      <dgm:t>
        <a:bodyPr/>
        <a:lstStyle/>
        <a:p>
          <a:endParaRPr lang="es-PE"/>
        </a:p>
      </dgm:t>
    </dgm:pt>
    <dgm:pt modelId="{C7B6EDAF-29CF-4394-9311-27EFAD6D000C}">
      <dgm:prSet custT="1"/>
      <dgm:spPr>
        <a:ln w="19050">
          <a:solidFill>
            <a:schemeClr val="accent6"/>
          </a:solidFill>
        </a:ln>
      </dgm:spPr>
      <dgm:t>
        <a:bodyPr/>
        <a:lstStyle/>
        <a:p>
          <a:pPr algn="l"/>
          <a:r>
            <a:rPr lang="es-PE" sz="1200" dirty="0" smtClean="0"/>
            <a:t>* Presentación de diagnóstico de salud .                                     * Sesiones educativas a los miembros de la APAFA y comités de aula.                        * Sesión demostrativa con los expendedores de alimentos.</a:t>
          </a:r>
        </a:p>
        <a:p>
          <a:pPr algn="l"/>
          <a:r>
            <a:rPr lang="es-PE" sz="1200" dirty="0" smtClean="0"/>
            <a:t>* Monitoreo  de los acuerdos establecidos </a:t>
          </a:r>
        </a:p>
      </dgm:t>
    </dgm:pt>
    <dgm:pt modelId="{183A6BBC-C84D-433D-875E-6F76A0D67534}" type="parTrans" cxnId="{E9BD4E70-F9C2-4DC1-9DF8-F6F47F0D0859}">
      <dgm:prSet/>
      <dgm:spPr/>
      <dgm:t>
        <a:bodyPr/>
        <a:lstStyle/>
        <a:p>
          <a:endParaRPr lang="es-PE"/>
        </a:p>
      </dgm:t>
    </dgm:pt>
    <dgm:pt modelId="{DE2EDD18-2EC9-4485-8EA0-A6056541C922}" type="sibTrans" cxnId="{E9BD4E70-F9C2-4DC1-9DF8-F6F47F0D0859}">
      <dgm:prSet/>
      <dgm:spPr/>
      <dgm:t>
        <a:bodyPr/>
        <a:lstStyle/>
        <a:p>
          <a:endParaRPr lang="es-PE"/>
        </a:p>
      </dgm:t>
    </dgm:pt>
    <dgm:pt modelId="{B815E077-C904-4A85-8060-94B2126D9B85}">
      <dgm:prSet custT="1"/>
      <dgm:spPr>
        <a:ln w="19050"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pPr algn="l"/>
          <a:r>
            <a:rPr lang="es-PE" sz="1200" dirty="0" smtClean="0"/>
            <a:t>100% de la APAFAS de las IIEE programadas en el producto de </a:t>
          </a:r>
          <a:r>
            <a:rPr lang="es-PE" sz="1200" dirty="0" err="1" smtClean="0"/>
            <a:t>Conei</a:t>
          </a:r>
          <a:r>
            <a:rPr lang="es-PE" sz="1200" dirty="0" smtClean="0"/>
            <a:t>.</a:t>
          </a:r>
        </a:p>
      </dgm:t>
    </dgm:pt>
    <dgm:pt modelId="{7B03075A-826C-4E56-AAE7-CF85D0B4CB19}" type="parTrans" cxnId="{A076B9DA-4EF1-4D76-B623-490AFDD2D742}">
      <dgm:prSet/>
      <dgm:spPr/>
      <dgm:t>
        <a:bodyPr/>
        <a:lstStyle/>
        <a:p>
          <a:endParaRPr lang="es-PE"/>
        </a:p>
      </dgm:t>
    </dgm:pt>
    <dgm:pt modelId="{41AE9A99-D2E3-401D-AF38-00C355E46E21}" type="sibTrans" cxnId="{A076B9DA-4EF1-4D76-B623-490AFDD2D742}">
      <dgm:prSet/>
      <dgm:spPr/>
      <dgm:t>
        <a:bodyPr/>
        <a:lstStyle/>
        <a:p>
          <a:endParaRPr lang="es-PE"/>
        </a:p>
      </dgm:t>
    </dgm:pt>
    <dgm:pt modelId="{6D659BA5-DB42-4114-9DCC-4301BACCEB54}">
      <dgm:prSet custT="1"/>
      <dgm:spPr>
        <a:ln w="19050">
          <a:solidFill>
            <a:srgbClr val="7030A0"/>
          </a:solidFill>
        </a:ln>
      </dgm:spPr>
      <dgm:t>
        <a:bodyPr/>
        <a:lstStyle/>
        <a:p>
          <a:pPr algn="l"/>
          <a:r>
            <a:rPr lang="es-PE" sz="1200" dirty="0" smtClean="0"/>
            <a:t>Sumatoria: APP 146 (Actividades con padres), Código CPT C0005 (taller con IIEE), U0066 (Actividades de Salud Mental), LAB (número de participantes, número de taller) * Módulo terminado: IN,TP,TS,TE</a:t>
          </a:r>
        </a:p>
      </dgm:t>
    </dgm:pt>
    <dgm:pt modelId="{E13E5759-8F8D-4901-91E0-FC8DE0ECED06}" type="parTrans" cxnId="{10748130-4A71-47A7-94F5-CFD3DA6C46EA}">
      <dgm:prSet/>
      <dgm:spPr/>
      <dgm:t>
        <a:bodyPr/>
        <a:lstStyle/>
        <a:p>
          <a:endParaRPr lang="es-PE"/>
        </a:p>
      </dgm:t>
    </dgm:pt>
    <dgm:pt modelId="{4143FF93-9027-4B89-8FC5-925CCBFCE140}" type="sibTrans" cxnId="{10748130-4A71-47A7-94F5-CFD3DA6C46EA}">
      <dgm:prSet/>
      <dgm:spPr/>
      <dgm:t>
        <a:bodyPr/>
        <a:lstStyle/>
        <a:p>
          <a:endParaRPr lang="es-PE"/>
        </a:p>
      </dgm:t>
    </dgm:pt>
    <dgm:pt modelId="{1D73CDB5-2CBA-431C-B4DA-1475636A37A4}">
      <dgm:prSet custT="1"/>
      <dgm:spPr>
        <a:ln w="19050">
          <a:solidFill>
            <a:srgbClr val="7030A0"/>
          </a:solidFill>
        </a:ln>
      </dgm:spPr>
      <dgm:t>
        <a:bodyPr/>
        <a:lstStyle/>
        <a:p>
          <a:pPr algn="l"/>
          <a:r>
            <a:rPr lang="es-PE" sz="1200" dirty="0" smtClean="0"/>
            <a:t>Sumatoria: APP 163 (Actividades con Universidades), Código CPT C0002 (Reunión en IIEE), U0066 (actividad de salud mental), LAB (número de reunión, fase del proceso: FCO,FP,FAS,SIS)</a:t>
          </a:r>
        </a:p>
      </dgm:t>
    </dgm:pt>
    <dgm:pt modelId="{67682D9F-FAD8-436F-81C4-08D3C670F802}" type="parTrans" cxnId="{83C714D9-F783-4103-BE10-A9F71077B985}">
      <dgm:prSet/>
      <dgm:spPr/>
      <dgm:t>
        <a:bodyPr/>
        <a:lstStyle/>
        <a:p>
          <a:endParaRPr lang="es-PE"/>
        </a:p>
      </dgm:t>
    </dgm:pt>
    <dgm:pt modelId="{62E51CB4-4B6C-4F8A-B4AB-1A882B3EEF3E}" type="sibTrans" cxnId="{83C714D9-F783-4103-BE10-A9F71077B985}">
      <dgm:prSet/>
      <dgm:spPr/>
      <dgm:t>
        <a:bodyPr/>
        <a:lstStyle/>
        <a:p>
          <a:endParaRPr lang="es-PE"/>
        </a:p>
      </dgm:t>
    </dgm:pt>
    <dgm:pt modelId="{65489ED3-716E-4D38-9C9D-94282BA72D29}" type="pres">
      <dgm:prSet presAssocID="{20B14FD1-4577-42B4-9C1F-641A500696D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PE"/>
        </a:p>
      </dgm:t>
    </dgm:pt>
    <dgm:pt modelId="{18043677-D595-4E83-8AA7-28A21553D168}" type="pres">
      <dgm:prSet presAssocID="{E8E549E0-DF87-4A9A-9093-9D1E74DBE7BB}" presName="root" presStyleCnt="0"/>
      <dgm:spPr/>
      <dgm:t>
        <a:bodyPr/>
        <a:lstStyle/>
        <a:p>
          <a:endParaRPr lang="es-PE"/>
        </a:p>
      </dgm:t>
    </dgm:pt>
    <dgm:pt modelId="{AA5F3B84-CAD4-4196-9C23-96DE2C7DC0E0}" type="pres">
      <dgm:prSet presAssocID="{E8E549E0-DF87-4A9A-9093-9D1E74DBE7BB}" presName="rootComposite" presStyleCnt="0"/>
      <dgm:spPr/>
      <dgm:t>
        <a:bodyPr/>
        <a:lstStyle/>
        <a:p>
          <a:endParaRPr lang="es-PE"/>
        </a:p>
      </dgm:t>
    </dgm:pt>
    <dgm:pt modelId="{79CF8C20-0E1C-4BFA-B986-AF1FDAE7B91C}" type="pres">
      <dgm:prSet presAssocID="{E8E549E0-DF87-4A9A-9093-9D1E74DBE7BB}" presName="rootText" presStyleLbl="node1" presStyleIdx="0" presStyleCnt="4" custScaleX="104013" custLinFactNeighborX="-3723" custLinFactNeighborY="-38790"/>
      <dgm:spPr/>
      <dgm:t>
        <a:bodyPr/>
        <a:lstStyle/>
        <a:p>
          <a:endParaRPr lang="es-PE"/>
        </a:p>
      </dgm:t>
    </dgm:pt>
    <dgm:pt modelId="{C6A5CDA5-7FC9-4B68-9855-065FB4A49994}" type="pres">
      <dgm:prSet presAssocID="{E8E549E0-DF87-4A9A-9093-9D1E74DBE7BB}" presName="rootConnector" presStyleLbl="node1" presStyleIdx="0" presStyleCnt="4"/>
      <dgm:spPr/>
      <dgm:t>
        <a:bodyPr/>
        <a:lstStyle/>
        <a:p>
          <a:endParaRPr lang="es-PE"/>
        </a:p>
      </dgm:t>
    </dgm:pt>
    <dgm:pt modelId="{F46CFA5B-9C1F-4CE5-A2D8-F625735DE130}" type="pres">
      <dgm:prSet presAssocID="{E8E549E0-DF87-4A9A-9093-9D1E74DBE7BB}" presName="childShape" presStyleCnt="0"/>
      <dgm:spPr/>
      <dgm:t>
        <a:bodyPr/>
        <a:lstStyle/>
        <a:p>
          <a:endParaRPr lang="es-PE"/>
        </a:p>
      </dgm:t>
    </dgm:pt>
    <dgm:pt modelId="{4B0D5A12-677E-415D-A03D-0D401776753E}" type="pres">
      <dgm:prSet presAssocID="{C9334934-7D8E-438A-81B6-261361414558}" presName="Name13" presStyleLbl="parChTrans1D2" presStyleIdx="0" presStyleCnt="12"/>
      <dgm:spPr/>
      <dgm:t>
        <a:bodyPr/>
        <a:lstStyle/>
        <a:p>
          <a:endParaRPr lang="es-PE"/>
        </a:p>
      </dgm:t>
    </dgm:pt>
    <dgm:pt modelId="{EF6417AD-C31D-4ACC-97FB-69DED5F42D25}" type="pres">
      <dgm:prSet presAssocID="{37A7B45A-7ACE-454D-B368-17C25B81ED62}" presName="childText" presStyleLbl="bgAcc1" presStyleIdx="0" presStyleCnt="12" custScaleX="133415" custScaleY="254185" custLinFactNeighborX="-6037" custLinFactNeighborY="-19628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FD5F3B60-F762-4FD0-9CC8-CCC2B2E4ED3B}" type="pres">
      <dgm:prSet presAssocID="{63E4C7BF-3479-4482-B7B6-2297B581DDB4}" presName="Name13" presStyleLbl="parChTrans1D2" presStyleIdx="1" presStyleCnt="12"/>
      <dgm:spPr/>
      <dgm:t>
        <a:bodyPr/>
        <a:lstStyle/>
        <a:p>
          <a:endParaRPr lang="es-PE"/>
        </a:p>
      </dgm:t>
    </dgm:pt>
    <dgm:pt modelId="{E637018D-BF8B-408B-B275-A5D6FDD80D0C}" type="pres">
      <dgm:prSet presAssocID="{B5F37066-E987-449C-A5EE-47668CFFE3C0}" presName="childText" presStyleLbl="bgAcc1" presStyleIdx="1" presStyleCnt="12" custScaleX="123728" custScaleY="119772" custLinFactNeighborX="-3986" custLinFactNeighborY="-1825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DD66395D-3F09-478B-8F28-F23DE920494D}" type="pres">
      <dgm:prSet presAssocID="{B928FEFE-10BE-4503-8AEE-3414DEA8B0F6}" presName="Name13" presStyleLbl="parChTrans1D2" presStyleIdx="2" presStyleCnt="12"/>
      <dgm:spPr/>
      <dgm:t>
        <a:bodyPr/>
        <a:lstStyle/>
        <a:p>
          <a:endParaRPr lang="es-PE"/>
        </a:p>
      </dgm:t>
    </dgm:pt>
    <dgm:pt modelId="{974E8411-B681-4286-A9E0-7515A73DA9C0}" type="pres">
      <dgm:prSet presAssocID="{1A99C5AC-9DFA-4502-B4E1-03F1CBA7D1AD}" presName="childText" presStyleLbl="bgAcc1" presStyleIdx="2" presStyleCnt="12" custScaleX="124598" custScaleY="137961" custLinFactNeighborX="-3303" custLinFactNeighborY="-1858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49C19246-9A5A-4685-A443-7F29B86D8BAD}" type="pres">
      <dgm:prSet presAssocID="{D168FFA6-FE5F-4B5D-B2C1-61B8018D82F1}" presName="root" presStyleCnt="0"/>
      <dgm:spPr/>
      <dgm:t>
        <a:bodyPr/>
        <a:lstStyle/>
        <a:p>
          <a:endParaRPr lang="es-PE"/>
        </a:p>
      </dgm:t>
    </dgm:pt>
    <dgm:pt modelId="{ED89E0E8-C907-4B3B-84E2-0824C04DF392}" type="pres">
      <dgm:prSet presAssocID="{D168FFA6-FE5F-4B5D-B2C1-61B8018D82F1}" presName="rootComposite" presStyleCnt="0"/>
      <dgm:spPr/>
      <dgm:t>
        <a:bodyPr/>
        <a:lstStyle/>
        <a:p>
          <a:endParaRPr lang="es-PE"/>
        </a:p>
      </dgm:t>
    </dgm:pt>
    <dgm:pt modelId="{B6D5B85B-3999-4ACD-9E9E-DC46737B156A}" type="pres">
      <dgm:prSet presAssocID="{D168FFA6-FE5F-4B5D-B2C1-61B8018D82F1}" presName="rootText" presStyleLbl="node1" presStyleIdx="1" presStyleCnt="4" custScaleX="113490" custLinFactNeighborX="-14184" custLinFactNeighborY="-34645"/>
      <dgm:spPr/>
      <dgm:t>
        <a:bodyPr/>
        <a:lstStyle/>
        <a:p>
          <a:endParaRPr lang="es-PE"/>
        </a:p>
      </dgm:t>
    </dgm:pt>
    <dgm:pt modelId="{7B994730-A005-45A6-82AC-85C973F4AB09}" type="pres">
      <dgm:prSet presAssocID="{D168FFA6-FE5F-4B5D-B2C1-61B8018D82F1}" presName="rootConnector" presStyleLbl="node1" presStyleIdx="1" presStyleCnt="4"/>
      <dgm:spPr/>
      <dgm:t>
        <a:bodyPr/>
        <a:lstStyle/>
        <a:p>
          <a:endParaRPr lang="es-PE"/>
        </a:p>
      </dgm:t>
    </dgm:pt>
    <dgm:pt modelId="{F39978AC-2CE3-48CD-B49B-B7B2D1BFD8FC}" type="pres">
      <dgm:prSet presAssocID="{D168FFA6-FE5F-4B5D-B2C1-61B8018D82F1}" presName="childShape" presStyleCnt="0"/>
      <dgm:spPr/>
      <dgm:t>
        <a:bodyPr/>
        <a:lstStyle/>
        <a:p>
          <a:endParaRPr lang="es-PE"/>
        </a:p>
      </dgm:t>
    </dgm:pt>
    <dgm:pt modelId="{27D01182-1FA5-4E35-A571-9046C114230D}" type="pres">
      <dgm:prSet presAssocID="{BE6D289E-A4CC-47D9-83D4-33DEC84F1EBC}" presName="Name13" presStyleLbl="parChTrans1D2" presStyleIdx="3" presStyleCnt="12"/>
      <dgm:spPr/>
      <dgm:t>
        <a:bodyPr/>
        <a:lstStyle/>
        <a:p>
          <a:endParaRPr lang="es-PE"/>
        </a:p>
      </dgm:t>
    </dgm:pt>
    <dgm:pt modelId="{F07F241A-9109-4C77-A5B4-5B5C51B1F70D}" type="pres">
      <dgm:prSet presAssocID="{E2E6DFBD-847F-4553-9447-F8517CB083EA}" presName="childText" presStyleLbl="bgAcc1" presStyleIdx="3" presStyleCnt="12" custScaleX="122907" custScaleY="259492" custLinFactNeighborX="-20333" custLinFactNeighborY="-12669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0182DB11-3C6A-492D-981C-36931DB9EB5C}" type="pres">
      <dgm:prSet presAssocID="{08C43F05-6861-478F-97FF-ADE058E8CB30}" presName="Name13" presStyleLbl="parChTrans1D2" presStyleIdx="4" presStyleCnt="12"/>
      <dgm:spPr/>
      <dgm:t>
        <a:bodyPr/>
        <a:lstStyle/>
        <a:p>
          <a:endParaRPr lang="es-PE"/>
        </a:p>
      </dgm:t>
    </dgm:pt>
    <dgm:pt modelId="{6CC91A58-0238-4B29-BC1A-E2D1F38EDBEB}" type="pres">
      <dgm:prSet presAssocID="{84FD9E86-6561-498E-88CD-3670F3DC7A80}" presName="childText" presStyleLbl="bgAcc1" presStyleIdx="4" presStyleCnt="12" custScaleX="115908" custLinFactNeighborX="-18118" custLinFactNeighborY="-28640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E6B7B409-AA4E-44B1-834A-D7DACE2E709E}" type="pres">
      <dgm:prSet presAssocID="{92BB4F83-3375-42C8-85C4-DDEEB4ACEF99}" presName="Name13" presStyleLbl="parChTrans1D2" presStyleIdx="5" presStyleCnt="12"/>
      <dgm:spPr/>
      <dgm:t>
        <a:bodyPr/>
        <a:lstStyle/>
        <a:p>
          <a:endParaRPr lang="es-PE"/>
        </a:p>
      </dgm:t>
    </dgm:pt>
    <dgm:pt modelId="{4735E95A-78F3-4B86-8A04-4C64A450E906}" type="pres">
      <dgm:prSet presAssocID="{D0508FA6-B839-439E-BBB6-98E3E6D99720}" presName="childText" presStyleLbl="bgAcc1" presStyleIdx="5" presStyleCnt="12" custScaleX="129335" custScaleY="198440" custLinFactNeighborX="-17339" custLinFactNeighborY="-23209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6BC59173-9557-40A3-AC72-589643022EF1}" type="pres">
      <dgm:prSet presAssocID="{44C3CDCA-67B3-411D-8CB2-5CAA315F045F}" presName="root" presStyleCnt="0"/>
      <dgm:spPr/>
      <dgm:t>
        <a:bodyPr/>
        <a:lstStyle/>
        <a:p>
          <a:endParaRPr lang="es-PE"/>
        </a:p>
      </dgm:t>
    </dgm:pt>
    <dgm:pt modelId="{F26A0B6D-ABCA-4E63-A2F0-B6499C894A07}" type="pres">
      <dgm:prSet presAssocID="{44C3CDCA-67B3-411D-8CB2-5CAA315F045F}" presName="rootComposite" presStyleCnt="0"/>
      <dgm:spPr/>
      <dgm:t>
        <a:bodyPr/>
        <a:lstStyle/>
        <a:p>
          <a:endParaRPr lang="es-PE"/>
        </a:p>
      </dgm:t>
    </dgm:pt>
    <dgm:pt modelId="{52435609-D5EE-407B-80EA-74C4CC0B551D}" type="pres">
      <dgm:prSet presAssocID="{44C3CDCA-67B3-411D-8CB2-5CAA315F045F}" presName="rootText" presStyleLbl="node1" presStyleIdx="2" presStyleCnt="4" custScaleX="124940" custLinFactNeighborX="-16646" custLinFactNeighborY="-34382"/>
      <dgm:spPr/>
      <dgm:t>
        <a:bodyPr/>
        <a:lstStyle/>
        <a:p>
          <a:endParaRPr lang="es-PE"/>
        </a:p>
      </dgm:t>
    </dgm:pt>
    <dgm:pt modelId="{A0BABCD7-A1C5-47E0-9EF6-7100CBD8C278}" type="pres">
      <dgm:prSet presAssocID="{44C3CDCA-67B3-411D-8CB2-5CAA315F045F}" presName="rootConnector" presStyleLbl="node1" presStyleIdx="2" presStyleCnt="4"/>
      <dgm:spPr/>
      <dgm:t>
        <a:bodyPr/>
        <a:lstStyle/>
        <a:p>
          <a:endParaRPr lang="es-PE"/>
        </a:p>
      </dgm:t>
    </dgm:pt>
    <dgm:pt modelId="{BF81E417-9831-4B9D-AE74-453A20048503}" type="pres">
      <dgm:prSet presAssocID="{44C3CDCA-67B3-411D-8CB2-5CAA315F045F}" presName="childShape" presStyleCnt="0"/>
      <dgm:spPr/>
      <dgm:t>
        <a:bodyPr/>
        <a:lstStyle/>
        <a:p>
          <a:endParaRPr lang="es-PE"/>
        </a:p>
      </dgm:t>
    </dgm:pt>
    <dgm:pt modelId="{BADE9A36-06E7-4BD8-8BBE-DFEF4D141AFE}" type="pres">
      <dgm:prSet presAssocID="{183A6BBC-C84D-433D-875E-6F76A0D67534}" presName="Name13" presStyleLbl="parChTrans1D2" presStyleIdx="6" presStyleCnt="12"/>
      <dgm:spPr/>
      <dgm:t>
        <a:bodyPr/>
        <a:lstStyle/>
        <a:p>
          <a:endParaRPr lang="es-PE"/>
        </a:p>
      </dgm:t>
    </dgm:pt>
    <dgm:pt modelId="{55B3B7E7-FE1F-43CB-ABFA-2ACDE7743084}" type="pres">
      <dgm:prSet presAssocID="{C7B6EDAF-29CF-4394-9311-27EFAD6D000C}" presName="childText" presStyleLbl="bgAcc1" presStyleIdx="6" presStyleCnt="12" custScaleX="138398" custScaleY="244464" custLinFactNeighborX="-23357" custLinFactNeighborY="-1296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377F68B1-A218-456F-8E37-F6A1009E24C0}" type="pres">
      <dgm:prSet presAssocID="{7B03075A-826C-4E56-AAE7-CF85D0B4CB19}" presName="Name13" presStyleLbl="parChTrans1D2" presStyleIdx="7" presStyleCnt="12"/>
      <dgm:spPr/>
      <dgm:t>
        <a:bodyPr/>
        <a:lstStyle/>
        <a:p>
          <a:endParaRPr lang="es-PE"/>
        </a:p>
      </dgm:t>
    </dgm:pt>
    <dgm:pt modelId="{B3F174F6-08C3-40FE-8393-D6ACD744B8AF}" type="pres">
      <dgm:prSet presAssocID="{B815E077-C904-4A85-8060-94B2126D9B85}" presName="childText" presStyleLbl="bgAcc1" presStyleIdx="7" presStyleCnt="12" custScaleX="123011" custLinFactNeighborX="-17945" custLinFactNeighborY="-20831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E0D5468F-902D-403C-AF83-7C49A0C9B3CF}" type="pres">
      <dgm:prSet presAssocID="{E13E5759-8F8D-4901-91E0-FC8DE0ECED06}" presName="Name13" presStyleLbl="parChTrans1D2" presStyleIdx="8" presStyleCnt="12"/>
      <dgm:spPr/>
      <dgm:t>
        <a:bodyPr/>
        <a:lstStyle/>
        <a:p>
          <a:endParaRPr lang="es-PE"/>
        </a:p>
      </dgm:t>
    </dgm:pt>
    <dgm:pt modelId="{DE58BB01-B1E1-405E-A084-6CF4FDDD5123}" type="pres">
      <dgm:prSet presAssocID="{6D659BA5-DB42-4114-9DCC-4301BACCEB54}" presName="childText" presStyleLbl="bgAcc1" presStyleIdx="8" presStyleCnt="12" custScaleX="131471" custScaleY="191185" custLinFactNeighborX="-16136" custLinFactNeighborY="-16308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A4D4C2DA-9FB4-4D3B-8272-43582DA69CEC}" type="pres">
      <dgm:prSet presAssocID="{B74CF4FA-E221-4A5A-8394-5B1796740264}" presName="root" presStyleCnt="0"/>
      <dgm:spPr/>
      <dgm:t>
        <a:bodyPr/>
        <a:lstStyle/>
        <a:p>
          <a:endParaRPr lang="es-PE"/>
        </a:p>
      </dgm:t>
    </dgm:pt>
    <dgm:pt modelId="{0198F350-6AD1-41BD-A23C-6DD61BE5FAFF}" type="pres">
      <dgm:prSet presAssocID="{B74CF4FA-E221-4A5A-8394-5B1796740264}" presName="rootComposite" presStyleCnt="0"/>
      <dgm:spPr/>
      <dgm:t>
        <a:bodyPr/>
        <a:lstStyle/>
        <a:p>
          <a:endParaRPr lang="es-PE"/>
        </a:p>
      </dgm:t>
    </dgm:pt>
    <dgm:pt modelId="{C3EFF1E6-92C0-4CBA-8255-6FAF4B26465E}" type="pres">
      <dgm:prSet presAssocID="{B74CF4FA-E221-4A5A-8394-5B1796740264}" presName="rootText" presStyleLbl="node1" presStyleIdx="3" presStyleCnt="4" custScaleX="109189" custLinFactNeighborX="-14843" custLinFactNeighborY="-33526"/>
      <dgm:spPr/>
      <dgm:t>
        <a:bodyPr/>
        <a:lstStyle/>
        <a:p>
          <a:endParaRPr lang="es-PE"/>
        </a:p>
      </dgm:t>
    </dgm:pt>
    <dgm:pt modelId="{81AFF08E-032A-46B5-9554-1526A75D3C4B}" type="pres">
      <dgm:prSet presAssocID="{B74CF4FA-E221-4A5A-8394-5B1796740264}" presName="rootConnector" presStyleLbl="node1" presStyleIdx="3" presStyleCnt="4"/>
      <dgm:spPr/>
      <dgm:t>
        <a:bodyPr/>
        <a:lstStyle/>
        <a:p>
          <a:endParaRPr lang="es-PE"/>
        </a:p>
      </dgm:t>
    </dgm:pt>
    <dgm:pt modelId="{24F3FEEB-9E08-4624-B52C-C56F4E381E10}" type="pres">
      <dgm:prSet presAssocID="{B74CF4FA-E221-4A5A-8394-5B1796740264}" presName="childShape" presStyleCnt="0"/>
      <dgm:spPr/>
      <dgm:t>
        <a:bodyPr/>
        <a:lstStyle/>
        <a:p>
          <a:endParaRPr lang="es-PE"/>
        </a:p>
      </dgm:t>
    </dgm:pt>
    <dgm:pt modelId="{042730D7-64FB-4C66-8F77-CD6A33890B15}" type="pres">
      <dgm:prSet presAssocID="{1CB3242B-B377-4D53-ACFB-EE6DD1CE19F4}" presName="Name13" presStyleLbl="parChTrans1D2" presStyleIdx="9" presStyleCnt="12"/>
      <dgm:spPr/>
      <dgm:t>
        <a:bodyPr/>
        <a:lstStyle/>
        <a:p>
          <a:endParaRPr lang="es-PE"/>
        </a:p>
      </dgm:t>
    </dgm:pt>
    <dgm:pt modelId="{C72A4571-0773-4B5D-A179-E6D3337F06CC}" type="pres">
      <dgm:prSet presAssocID="{A275EA56-C3FB-4342-B0FC-D2FE11DEE581}" presName="childText" presStyleLbl="bgAcc1" presStyleIdx="9" presStyleCnt="12" custScaleX="128288" custScaleY="258495" custLinFactNeighborX="-17190" custLinFactNeighborY="-1678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5AD174B0-DE85-43C0-A1AF-002389BD45D9}" type="pres">
      <dgm:prSet presAssocID="{4A224AA1-5F9E-4393-8220-75870E9F09FC}" presName="Name13" presStyleLbl="parChTrans1D2" presStyleIdx="10" presStyleCnt="12"/>
      <dgm:spPr/>
      <dgm:t>
        <a:bodyPr/>
        <a:lstStyle/>
        <a:p>
          <a:endParaRPr lang="es-PE"/>
        </a:p>
      </dgm:t>
    </dgm:pt>
    <dgm:pt modelId="{D26387A4-F2E9-4CFD-B77B-3C1116AF30F3}" type="pres">
      <dgm:prSet presAssocID="{B054704B-D1D2-485E-B58C-A4E41A48BFCD}" presName="childText" presStyleLbl="bgAcc1" presStyleIdx="10" presStyleCnt="12" custLinFactNeighborX="-3521" custLinFactNeighborY="5577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92B7F79F-8334-4543-A99F-BEACF4627F71}" type="pres">
      <dgm:prSet presAssocID="{67682D9F-FAD8-436F-81C4-08D3C670F802}" presName="Name13" presStyleLbl="parChTrans1D2" presStyleIdx="11" presStyleCnt="12"/>
      <dgm:spPr/>
      <dgm:t>
        <a:bodyPr/>
        <a:lstStyle/>
        <a:p>
          <a:endParaRPr lang="es-PE"/>
        </a:p>
      </dgm:t>
    </dgm:pt>
    <dgm:pt modelId="{BEB4154B-0D60-4E90-B40A-92D5C774579C}" type="pres">
      <dgm:prSet presAssocID="{1D73CDB5-2CBA-431C-B4DA-1475636A37A4}" presName="childText" presStyleLbl="bgAcc1" presStyleIdx="11" presStyleCnt="12" custScaleX="125776" custScaleY="176833" custLinFactNeighborX="-7782" custLinFactNeighborY="-506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E341A662-4278-4787-AFCD-1D0CBEC2EACE}" type="presOf" srcId="{1A99C5AC-9DFA-4502-B4E1-03F1CBA7D1AD}" destId="{974E8411-B681-4286-A9E0-7515A73DA9C0}" srcOrd="0" destOrd="0" presId="urn:microsoft.com/office/officeart/2005/8/layout/hierarchy3"/>
    <dgm:cxn modelId="{35B87A62-28E7-4CEF-BABC-2C6202965F17}" srcId="{20B14FD1-4577-42B4-9C1F-641A500696D4}" destId="{44C3CDCA-67B3-411D-8CB2-5CAA315F045F}" srcOrd="2" destOrd="0" parTransId="{8AFB27C6-E2ED-4E6C-B199-C6DF12C0B4D2}" sibTransId="{D8DC99A6-B9AA-45C0-8B80-7C599A61F19A}"/>
    <dgm:cxn modelId="{3FC9F6C9-B31B-40B4-8E67-3BC141E5384F}" type="presOf" srcId="{B815E077-C904-4A85-8060-94B2126D9B85}" destId="{B3F174F6-08C3-40FE-8393-D6ACD744B8AF}" srcOrd="0" destOrd="0" presId="urn:microsoft.com/office/officeart/2005/8/layout/hierarchy3"/>
    <dgm:cxn modelId="{10748130-4A71-47A7-94F5-CFD3DA6C46EA}" srcId="{44C3CDCA-67B3-411D-8CB2-5CAA315F045F}" destId="{6D659BA5-DB42-4114-9DCC-4301BACCEB54}" srcOrd="2" destOrd="0" parTransId="{E13E5759-8F8D-4901-91E0-FC8DE0ECED06}" sibTransId="{4143FF93-9027-4B89-8FC5-925CCBFCE140}"/>
    <dgm:cxn modelId="{073C9ED4-5AB5-49F7-82E5-02944A113887}" type="presOf" srcId="{08C43F05-6861-478F-97FF-ADE058E8CB30}" destId="{0182DB11-3C6A-492D-981C-36931DB9EB5C}" srcOrd="0" destOrd="0" presId="urn:microsoft.com/office/officeart/2005/8/layout/hierarchy3"/>
    <dgm:cxn modelId="{675B390B-2F08-452A-BDFA-F17B7DA1849F}" type="presOf" srcId="{63E4C7BF-3479-4482-B7B6-2297B581DDB4}" destId="{FD5F3B60-F762-4FD0-9CC8-CCC2B2E4ED3B}" srcOrd="0" destOrd="0" presId="urn:microsoft.com/office/officeart/2005/8/layout/hierarchy3"/>
    <dgm:cxn modelId="{06B38093-4326-43F4-A994-12FDF8AFB704}" srcId="{D168FFA6-FE5F-4B5D-B2C1-61B8018D82F1}" destId="{84FD9E86-6561-498E-88CD-3670F3DC7A80}" srcOrd="1" destOrd="0" parTransId="{08C43F05-6861-478F-97FF-ADE058E8CB30}" sibTransId="{55247320-2658-444F-9FA4-271AAF446557}"/>
    <dgm:cxn modelId="{9CF10419-81EE-46C0-8657-0F9809D4C284}" type="presOf" srcId="{E8E549E0-DF87-4A9A-9093-9D1E74DBE7BB}" destId="{C6A5CDA5-7FC9-4B68-9855-065FB4A49994}" srcOrd="1" destOrd="0" presId="urn:microsoft.com/office/officeart/2005/8/layout/hierarchy3"/>
    <dgm:cxn modelId="{2486ECA2-CEC2-4032-91BD-7F9EC9F7F602}" type="presOf" srcId="{4A224AA1-5F9E-4393-8220-75870E9F09FC}" destId="{5AD174B0-DE85-43C0-A1AF-002389BD45D9}" srcOrd="0" destOrd="0" presId="urn:microsoft.com/office/officeart/2005/8/layout/hierarchy3"/>
    <dgm:cxn modelId="{7DB637B2-B4CE-4F61-A987-BD27A837CAEF}" type="presOf" srcId="{92BB4F83-3375-42C8-85C4-DDEEB4ACEF99}" destId="{E6B7B409-AA4E-44B1-834A-D7DACE2E709E}" srcOrd="0" destOrd="0" presId="urn:microsoft.com/office/officeart/2005/8/layout/hierarchy3"/>
    <dgm:cxn modelId="{F991199A-5B42-4402-BB4E-39DBE576FA05}" type="presOf" srcId="{20B14FD1-4577-42B4-9C1F-641A500696D4}" destId="{65489ED3-716E-4D38-9C9D-94282BA72D29}" srcOrd="0" destOrd="0" presId="urn:microsoft.com/office/officeart/2005/8/layout/hierarchy3"/>
    <dgm:cxn modelId="{96319650-F4A2-41CC-9021-2AF4BC1D29EB}" type="presOf" srcId="{44C3CDCA-67B3-411D-8CB2-5CAA315F045F}" destId="{A0BABCD7-A1C5-47E0-9EF6-7100CBD8C278}" srcOrd="1" destOrd="0" presId="urn:microsoft.com/office/officeart/2005/8/layout/hierarchy3"/>
    <dgm:cxn modelId="{DAFC884B-A071-4FF7-B2F4-5BE1FBE99B6C}" srcId="{E8E549E0-DF87-4A9A-9093-9D1E74DBE7BB}" destId="{1A99C5AC-9DFA-4502-B4E1-03F1CBA7D1AD}" srcOrd="2" destOrd="0" parTransId="{B928FEFE-10BE-4503-8AEE-3414DEA8B0F6}" sibTransId="{F731DA51-71D9-4E36-A8EA-EEE22FE9E966}"/>
    <dgm:cxn modelId="{C77F0FBE-7000-4536-84DC-1119B1B96C25}" srcId="{D168FFA6-FE5F-4B5D-B2C1-61B8018D82F1}" destId="{D0508FA6-B839-439E-BBB6-98E3E6D99720}" srcOrd="2" destOrd="0" parTransId="{92BB4F83-3375-42C8-85C4-DDEEB4ACEF99}" sibTransId="{E529E1B9-472A-40C8-AFDE-A4BD4F75B3A3}"/>
    <dgm:cxn modelId="{36453B23-7351-499E-B78F-3EF815335F11}" type="presOf" srcId="{B74CF4FA-E221-4A5A-8394-5B1796740264}" destId="{C3EFF1E6-92C0-4CBA-8255-6FAF4B26465E}" srcOrd="0" destOrd="0" presId="urn:microsoft.com/office/officeart/2005/8/layout/hierarchy3"/>
    <dgm:cxn modelId="{C29F3CB2-1FB7-473F-BAB3-A3D33D1108D3}" type="presOf" srcId="{1CB3242B-B377-4D53-ACFB-EE6DD1CE19F4}" destId="{042730D7-64FB-4C66-8F77-CD6A33890B15}" srcOrd="0" destOrd="0" presId="urn:microsoft.com/office/officeart/2005/8/layout/hierarchy3"/>
    <dgm:cxn modelId="{06C30D65-8D74-4C1E-8043-22BAB2D520AD}" srcId="{20B14FD1-4577-42B4-9C1F-641A500696D4}" destId="{D168FFA6-FE5F-4B5D-B2C1-61B8018D82F1}" srcOrd="1" destOrd="0" parTransId="{9FE7CEF2-9A8A-4669-A91D-CC34D5444C56}" sibTransId="{99214085-222A-4B23-959F-3D8C0DB03F18}"/>
    <dgm:cxn modelId="{CEAC7A77-B001-449C-B362-FEA47BF159F2}" srcId="{20B14FD1-4577-42B4-9C1F-641A500696D4}" destId="{B74CF4FA-E221-4A5A-8394-5B1796740264}" srcOrd="3" destOrd="0" parTransId="{EBBA896B-9232-4702-AACD-0B3B6978E5A7}" sibTransId="{A5478AB4-7675-43F1-8EFF-5353198DB7F9}"/>
    <dgm:cxn modelId="{DE6FBE9F-FCEC-46DE-AF42-3B74152F373B}" type="presOf" srcId="{7B03075A-826C-4E56-AAE7-CF85D0B4CB19}" destId="{377F68B1-A218-456F-8E37-F6A1009E24C0}" srcOrd="0" destOrd="0" presId="urn:microsoft.com/office/officeart/2005/8/layout/hierarchy3"/>
    <dgm:cxn modelId="{99A00CCE-51F2-46A3-8FE5-FAAA369399D9}" type="presOf" srcId="{67682D9F-FAD8-436F-81C4-08D3C670F802}" destId="{92B7F79F-8334-4543-A99F-BEACF4627F71}" srcOrd="0" destOrd="0" presId="urn:microsoft.com/office/officeart/2005/8/layout/hierarchy3"/>
    <dgm:cxn modelId="{741BAFC1-2058-463D-9B93-212F40D7445D}" type="presOf" srcId="{D168FFA6-FE5F-4B5D-B2C1-61B8018D82F1}" destId="{B6D5B85B-3999-4ACD-9E9E-DC46737B156A}" srcOrd="0" destOrd="0" presId="urn:microsoft.com/office/officeart/2005/8/layout/hierarchy3"/>
    <dgm:cxn modelId="{E9BD4E70-F9C2-4DC1-9DF8-F6F47F0D0859}" srcId="{44C3CDCA-67B3-411D-8CB2-5CAA315F045F}" destId="{C7B6EDAF-29CF-4394-9311-27EFAD6D000C}" srcOrd="0" destOrd="0" parTransId="{183A6BBC-C84D-433D-875E-6F76A0D67534}" sibTransId="{DE2EDD18-2EC9-4485-8EA0-A6056541C922}"/>
    <dgm:cxn modelId="{D7011802-24D4-43B9-AF75-5EAC92FD2244}" type="presOf" srcId="{B928FEFE-10BE-4503-8AEE-3414DEA8B0F6}" destId="{DD66395D-3F09-478B-8F28-F23DE920494D}" srcOrd="0" destOrd="0" presId="urn:microsoft.com/office/officeart/2005/8/layout/hierarchy3"/>
    <dgm:cxn modelId="{3A129018-42A6-49B8-9DF2-23A09DFF8B98}" srcId="{B74CF4FA-E221-4A5A-8394-5B1796740264}" destId="{B054704B-D1D2-485E-B58C-A4E41A48BFCD}" srcOrd="1" destOrd="0" parTransId="{4A224AA1-5F9E-4393-8220-75870E9F09FC}" sibTransId="{02E9BD66-6F1A-4292-8318-548A17FE4886}"/>
    <dgm:cxn modelId="{B7309AFB-DEEF-492F-B1FE-38276D43898F}" type="presOf" srcId="{B5F37066-E987-449C-A5EE-47668CFFE3C0}" destId="{E637018D-BF8B-408B-B275-A5D6FDD80D0C}" srcOrd="0" destOrd="0" presId="urn:microsoft.com/office/officeart/2005/8/layout/hierarchy3"/>
    <dgm:cxn modelId="{990D96F3-D72C-4519-9005-A14175CF496A}" srcId="{D168FFA6-FE5F-4B5D-B2C1-61B8018D82F1}" destId="{E2E6DFBD-847F-4553-9447-F8517CB083EA}" srcOrd="0" destOrd="0" parTransId="{BE6D289E-A4CC-47D9-83D4-33DEC84F1EBC}" sibTransId="{B55EDC81-C3A9-46FF-B8C3-0808FB878A1A}"/>
    <dgm:cxn modelId="{013ED79E-531B-4841-8ECA-C1277267B229}" type="presOf" srcId="{B74CF4FA-E221-4A5A-8394-5B1796740264}" destId="{81AFF08E-032A-46B5-9554-1526A75D3C4B}" srcOrd="1" destOrd="0" presId="urn:microsoft.com/office/officeart/2005/8/layout/hierarchy3"/>
    <dgm:cxn modelId="{B79B9A95-63C8-436C-ABFC-24D260E71C97}" type="presOf" srcId="{183A6BBC-C84D-433D-875E-6F76A0D67534}" destId="{BADE9A36-06E7-4BD8-8BBE-DFEF4D141AFE}" srcOrd="0" destOrd="0" presId="urn:microsoft.com/office/officeart/2005/8/layout/hierarchy3"/>
    <dgm:cxn modelId="{4B89434D-0399-4D73-8560-76283132520C}" srcId="{B74CF4FA-E221-4A5A-8394-5B1796740264}" destId="{A275EA56-C3FB-4342-B0FC-D2FE11DEE581}" srcOrd="0" destOrd="0" parTransId="{1CB3242B-B377-4D53-ACFB-EE6DD1CE19F4}" sibTransId="{CE31D884-0A96-44DB-AC27-FA83FC262FC0}"/>
    <dgm:cxn modelId="{BAF1FDA4-FFD3-449D-848B-4C69628028C7}" type="presOf" srcId="{E2E6DFBD-847F-4553-9447-F8517CB083EA}" destId="{F07F241A-9109-4C77-A5B4-5B5C51B1F70D}" srcOrd="0" destOrd="0" presId="urn:microsoft.com/office/officeart/2005/8/layout/hierarchy3"/>
    <dgm:cxn modelId="{83C714D9-F783-4103-BE10-A9F71077B985}" srcId="{B74CF4FA-E221-4A5A-8394-5B1796740264}" destId="{1D73CDB5-2CBA-431C-B4DA-1475636A37A4}" srcOrd="2" destOrd="0" parTransId="{67682D9F-FAD8-436F-81C4-08D3C670F802}" sibTransId="{62E51CB4-4B6C-4F8A-B4AB-1A882B3EEF3E}"/>
    <dgm:cxn modelId="{EF28280E-86B4-44FC-8D8A-1512A1DCCDED}" type="presOf" srcId="{D168FFA6-FE5F-4B5D-B2C1-61B8018D82F1}" destId="{7B994730-A005-45A6-82AC-85C973F4AB09}" srcOrd="1" destOrd="0" presId="urn:microsoft.com/office/officeart/2005/8/layout/hierarchy3"/>
    <dgm:cxn modelId="{1203475B-30DB-4D8E-93BA-51BF26DAD26B}" type="presOf" srcId="{B054704B-D1D2-485E-B58C-A4E41A48BFCD}" destId="{D26387A4-F2E9-4CFD-B77B-3C1116AF30F3}" srcOrd="0" destOrd="0" presId="urn:microsoft.com/office/officeart/2005/8/layout/hierarchy3"/>
    <dgm:cxn modelId="{C0296430-CFE8-4456-BB48-7CC1166B2939}" type="presOf" srcId="{44C3CDCA-67B3-411D-8CB2-5CAA315F045F}" destId="{52435609-D5EE-407B-80EA-74C4CC0B551D}" srcOrd="0" destOrd="0" presId="urn:microsoft.com/office/officeart/2005/8/layout/hierarchy3"/>
    <dgm:cxn modelId="{9F455C3B-3393-4F38-82AF-86033C0FD4C6}" type="presOf" srcId="{37A7B45A-7ACE-454D-B368-17C25B81ED62}" destId="{EF6417AD-C31D-4ACC-97FB-69DED5F42D25}" srcOrd="0" destOrd="0" presId="urn:microsoft.com/office/officeart/2005/8/layout/hierarchy3"/>
    <dgm:cxn modelId="{8F43E08D-0D20-4E29-AEE1-57FB168B0C4D}" type="presOf" srcId="{6D659BA5-DB42-4114-9DCC-4301BACCEB54}" destId="{DE58BB01-B1E1-405E-A084-6CF4FDDD5123}" srcOrd="0" destOrd="0" presId="urn:microsoft.com/office/officeart/2005/8/layout/hierarchy3"/>
    <dgm:cxn modelId="{D0F43B91-62A0-43FE-A569-83BA928F0427}" srcId="{E8E549E0-DF87-4A9A-9093-9D1E74DBE7BB}" destId="{37A7B45A-7ACE-454D-B368-17C25B81ED62}" srcOrd="0" destOrd="0" parTransId="{C9334934-7D8E-438A-81B6-261361414558}" sibTransId="{73A422C0-79E7-4698-B525-AC9634D34544}"/>
    <dgm:cxn modelId="{A6A89306-ADF2-46ED-86DF-ED38265D3634}" type="presOf" srcId="{A275EA56-C3FB-4342-B0FC-D2FE11DEE581}" destId="{C72A4571-0773-4B5D-A179-E6D3337F06CC}" srcOrd="0" destOrd="0" presId="urn:microsoft.com/office/officeart/2005/8/layout/hierarchy3"/>
    <dgm:cxn modelId="{279299B8-62A7-46CD-A887-A8A9EE14B3DD}" srcId="{20B14FD1-4577-42B4-9C1F-641A500696D4}" destId="{E8E549E0-DF87-4A9A-9093-9D1E74DBE7BB}" srcOrd="0" destOrd="0" parTransId="{017E9C38-6853-4C59-B1CB-2D076561AD34}" sibTransId="{E52CBA1C-9BCA-4141-ABDD-B43A7CDB49F0}"/>
    <dgm:cxn modelId="{304E82E3-1587-48CC-A9E9-23B9F99E6C33}" type="presOf" srcId="{1D73CDB5-2CBA-431C-B4DA-1475636A37A4}" destId="{BEB4154B-0D60-4E90-B40A-92D5C774579C}" srcOrd="0" destOrd="0" presId="urn:microsoft.com/office/officeart/2005/8/layout/hierarchy3"/>
    <dgm:cxn modelId="{A076B9DA-4EF1-4D76-B623-490AFDD2D742}" srcId="{44C3CDCA-67B3-411D-8CB2-5CAA315F045F}" destId="{B815E077-C904-4A85-8060-94B2126D9B85}" srcOrd="1" destOrd="0" parTransId="{7B03075A-826C-4E56-AAE7-CF85D0B4CB19}" sibTransId="{41AE9A99-D2E3-401D-AF38-00C355E46E21}"/>
    <dgm:cxn modelId="{36873150-EC93-461C-A6CF-BB5704E627A6}" type="presOf" srcId="{84FD9E86-6561-498E-88CD-3670F3DC7A80}" destId="{6CC91A58-0238-4B29-BC1A-E2D1F38EDBEB}" srcOrd="0" destOrd="0" presId="urn:microsoft.com/office/officeart/2005/8/layout/hierarchy3"/>
    <dgm:cxn modelId="{0B4A86B9-423E-4D44-86E5-EFDFDAEDFB51}" type="presOf" srcId="{D0508FA6-B839-439E-BBB6-98E3E6D99720}" destId="{4735E95A-78F3-4B86-8A04-4C64A450E906}" srcOrd="0" destOrd="0" presId="urn:microsoft.com/office/officeart/2005/8/layout/hierarchy3"/>
    <dgm:cxn modelId="{0980FC02-1023-41A4-A12C-64ABA1645271}" type="presOf" srcId="{C9334934-7D8E-438A-81B6-261361414558}" destId="{4B0D5A12-677E-415D-A03D-0D401776753E}" srcOrd="0" destOrd="0" presId="urn:microsoft.com/office/officeart/2005/8/layout/hierarchy3"/>
    <dgm:cxn modelId="{993DF5E6-CB32-47AF-82FB-FC97C45F2CDE}" type="presOf" srcId="{C7B6EDAF-29CF-4394-9311-27EFAD6D000C}" destId="{55B3B7E7-FE1F-43CB-ABFA-2ACDE7743084}" srcOrd="0" destOrd="0" presId="urn:microsoft.com/office/officeart/2005/8/layout/hierarchy3"/>
    <dgm:cxn modelId="{2C29FDA6-3895-4035-BA12-001C3F5277D1}" type="presOf" srcId="{BE6D289E-A4CC-47D9-83D4-33DEC84F1EBC}" destId="{27D01182-1FA5-4E35-A571-9046C114230D}" srcOrd="0" destOrd="0" presId="urn:microsoft.com/office/officeart/2005/8/layout/hierarchy3"/>
    <dgm:cxn modelId="{6DCEEF12-BCC5-4082-B049-DD41F9E5D06B}" type="presOf" srcId="{E8E549E0-DF87-4A9A-9093-9D1E74DBE7BB}" destId="{79CF8C20-0E1C-4BFA-B986-AF1FDAE7B91C}" srcOrd="0" destOrd="0" presId="urn:microsoft.com/office/officeart/2005/8/layout/hierarchy3"/>
    <dgm:cxn modelId="{B1DA31D6-28B4-48D4-B4FE-88985FEEFF34}" srcId="{E8E549E0-DF87-4A9A-9093-9D1E74DBE7BB}" destId="{B5F37066-E987-449C-A5EE-47668CFFE3C0}" srcOrd="1" destOrd="0" parTransId="{63E4C7BF-3479-4482-B7B6-2297B581DDB4}" sibTransId="{8FE6FF0F-53F8-4EC7-85DE-4DB0263EAA03}"/>
    <dgm:cxn modelId="{131D3306-7DBB-4340-A505-168AD3F01CFC}" type="presOf" srcId="{E13E5759-8F8D-4901-91E0-FC8DE0ECED06}" destId="{E0D5468F-902D-403C-AF83-7C49A0C9B3CF}" srcOrd="0" destOrd="0" presId="urn:microsoft.com/office/officeart/2005/8/layout/hierarchy3"/>
    <dgm:cxn modelId="{A4EA478E-54F4-458B-85AF-A0500DAD7F23}" type="presParOf" srcId="{65489ED3-716E-4D38-9C9D-94282BA72D29}" destId="{18043677-D595-4E83-8AA7-28A21553D168}" srcOrd="0" destOrd="0" presId="urn:microsoft.com/office/officeart/2005/8/layout/hierarchy3"/>
    <dgm:cxn modelId="{38157F47-B333-47A4-9B08-3C9BD1826BCA}" type="presParOf" srcId="{18043677-D595-4E83-8AA7-28A21553D168}" destId="{AA5F3B84-CAD4-4196-9C23-96DE2C7DC0E0}" srcOrd="0" destOrd="0" presId="urn:microsoft.com/office/officeart/2005/8/layout/hierarchy3"/>
    <dgm:cxn modelId="{366DACBE-F886-4178-8B77-2B3F6D35A082}" type="presParOf" srcId="{AA5F3B84-CAD4-4196-9C23-96DE2C7DC0E0}" destId="{79CF8C20-0E1C-4BFA-B986-AF1FDAE7B91C}" srcOrd="0" destOrd="0" presId="urn:microsoft.com/office/officeart/2005/8/layout/hierarchy3"/>
    <dgm:cxn modelId="{146415ED-8E60-4642-AA1E-2752F212A823}" type="presParOf" srcId="{AA5F3B84-CAD4-4196-9C23-96DE2C7DC0E0}" destId="{C6A5CDA5-7FC9-4B68-9855-065FB4A49994}" srcOrd="1" destOrd="0" presId="urn:microsoft.com/office/officeart/2005/8/layout/hierarchy3"/>
    <dgm:cxn modelId="{D9985F78-B480-48F5-A910-90F02F2BDA98}" type="presParOf" srcId="{18043677-D595-4E83-8AA7-28A21553D168}" destId="{F46CFA5B-9C1F-4CE5-A2D8-F625735DE130}" srcOrd="1" destOrd="0" presId="urn:microsoft.com/office/officeart/2005/8/layout/hierarchy3"/>
    <dgm:cxn modelId="{567EDC0B-CB93-4429-AEEA-CD9EFBA70F75}" type="presParOf" srcId="{F46CFA5B-9C1F-4CE5-A2D8-F625735DE130}" destId="{4B0D5A12-677E-415D-A03D-0D401776753E}" srcOrd="0" destOrd="0" presId="urn:microsoft.com/office/officeart/2005/8/layout/hierarchy3"/>
    <dgm:cxn modelId="{AAD38719-25E5-4E13-BFDB-5CFEAA8AA690}" type="presParOf" srcId="{F46CFA5B-9C1F-4CE5-A2D8-F625735DE130}" destId="{EF6417AD-C31D-4ACC-97FB-69DED5F42D25}" srcOrd="1" destOrd="0" presId="urn:microsoft.com/office/officeart/2005/8/layout/hierarchy3"/>
    <dgm:cxn modelId="{00509504-B233-4636-ACB0-AAA6F279D2F2}" type="presParOf" srcId="{F46CFA5B-9C1F-4CE5-A2D8-F625735DE130}" destId="{FD5F3B60-F762-4FD0-9CC8-CCC2B2E4ED3B}" srcOrd="2" destOrd="0" presId="urn:microsoft.com/office/officeart/2005/8/layout/hierarchy3"/>
    <dgm:cxn modelId="{78D7FD7B-4FBA-46F5-BBD1-D6B7715467FC}" type="presParOf" srcId="{F46CFA5B-9C1F-4CE5-A2D8-F625735DE130}" destId="{E637018D-BF8B-408B-B275-A5D6FDD80D0C}" srcOrd="3" destOrd="0" presId="urn:microsoft.com/office/officeart/2005/8/layout/hierarchy3"/>
    <dgm:cxn modelId="{55F3BA88-F532-41EC-A0E2-2510029FA731}" type="presParOf" srcId="{F46CFA5B-9C1F-4CE5-A2D8-F625735DE130}" destId="{DD66395D-3F09-478B-8F28-F23DE920494D}" srcOrd="4" destOrd="0" presId="urn:microsoft.com/office/officeart/2005/8/layout/hierarchy3"/>
    <dgm:cxn modelId="{BAB29297-DFCC-40B1-9C6F-B0A5ECDB7F61}" type="presParOf" srcId="{F46CFA5B-9C1F-4CE5-A2D8-F625735DE130}" destId="{974E8411-B681-4286-A9E0-7515A73DA9C0}" srcOrd="5" destOrd="0" presId="urn:microsoft.com/office/officeart/2005/8/layout/hierarchy3"/>
    <dgm:cxn modelId="{3C1E6FFE-A979-4E38-A20B-6F05AF2B93BA}" type="presParOf" srcId="{65489ED3-716E-4D38-9C9D-94282BA72D29}" destId="{49C19246-9A5A-4685-A443-7F29B86D8BAD}" srcOrd="1" destOrd="0" presId="urn:microsoft.com/office/officeart/2005/8/layout/hierarchy3"/>
    <dgm:cxn modelId="{D1DE21BD-7BFF-4D3B-A5BA-D6718EBB8ADC}" type="presParOf" srcId="{49C19246-9A5A-4685-A443-7F29B86D8BAD}" destId="{ED89E0E8-C907-4B3B-84E2-0824C04DF392}" srcOrd="0" destOrd="0" presId="urn:microsoft.com/office/officeart/2005/8/layout/hierarchy3"/>
    <dgm:cxn modelId="{BF9C0688-518C-46AE-8591-273DBCA5C0E2}" type="presParOf" srcId="{ED89E0E8-C907-4B3B-84E2-0824C04DF392}" destId="{B6D5B85B-3999-4ACD-9E9E-DC46737B156A}" srcOrd="0" destOrd="0" presId="urn:microsoft.com/office/officeart/2005/8/layout/hierarchy3"/>
    <dgm:cxn modelId="{F665FD71-8FEB-40DC-B66B-81F5D61D6995}" type="presParOf" srcId="{ED89E0E8-C907-4B3B-84E2-0824C04DF392}" destId="{7B994730-A005-45A6-82AC-85C973F4AB09}" srcOrd="1" destOrd="0" presId="urn:microsoft.com/office/officeart/2005/8/layout/hierarchy3"/>
    <dgm:cxn modelId="{96F7A4D2-AD9F-48F2-9E39-3787716C065E}" type="presParOf" srcId="{49C19246-9A5A-4685-A443-7F29B86D8BAD}" destId="{F39978AC-2CE3-48CD-B49B-B7B2D1BFD8FC}" srcOrd="1" destOrd="0" presId="urn:microsoft.com/office/officeart/2005/8/layout/hierarchy3"/>
    <dgm:cxn modelId="{13E2FD3E-1237-47B6-8AFF-0B0A1539D055}" type="presParOf" srcId="{F39978AC-2CE3-48CD-B49B-B7B2D1BFD8FC}" destId="{27D01182-1FA5-4E35-A571-9046C114230D}" srcOrd="0" destOrd="0" presId="urn:microsoft.com/office/officeart/2005/8/layout/hierarchy3"/>
    <dgm:cxn modelId="{AD47451D-822A-433A-A982-76C54BA0B5DD}" type="presParOf" srcId="{F39978AC-2CE3-48CD-B49B-B7B2D1BFD8FC}" destId="{F07F241A-9109-4C77-A5B4-5B5C51B1F70D}" srcOrd="1" destOrd="0" presId="urn:microsoft.com/office/officeart/2005/8/layout/hierarchy3"/>
    <dgm:cxn modelId="{60D50A35-095E-476F-8B0A-E82CE475D13C}" type="presParOf" srcId="{F39978AC-2CE3-48CD-B49B-B7B2D1BFD8FC}" destId="{0182DB11-3C6A-492D-981C-36931DB9EB5C}" srcOrd="2" destOrd="0" presId="urn:microsoft.com/office/officeart/2005/8/layout/hierarchy3"/>
    <dgm:cxn modelId="{7BBD5691-8861-4F8B-BA89-6FF590F88598}" type="presParOf" srcId="{F39978AC-2CE3-48CD-B49B-B7B2D1BFD8FC}" destId="{6CC91A58-0238-4B29-BC1A-E2D1F38EDBEB}" srcOrd="3" destOrd="0" presId="urn:microsoft.com/office/officeart/2005/8/layout/hierarchy3"/>
    <dgm:cxn modelId="{17DD870F-7176-4F25-B26A-B9838968CBDC}" type="presParOf" srcId="{F39978AC-2CE3-48CD-B49B-B7B2D1BFD8FC}" destId="{E6B7B409-AA4E-44B1-834A-D7DACE2E709E}" srcOrd="4" destOrd="0" presId="urn:microsoft.com/office/officeart/2005/8/layout/hierarchy3"/>
    <dgm:cxn modelId="{B4178AFD-54C0-4E58-A215-942CF2AAF9F8}" type="presParOf" srcId="{F39978AC-2CE3-48CD-B49B-B7B2D1BFD8FC}" destId="{4735E95A-78F3-4B86-8A04-4C64A450E906}" srcOrd="5" destOrd="0" presId="urn:microsoft.com/office/officeart/2005/8/layout/hierarchy3"/>
    <dgm:cxn modelId="{54DD3488-7BA7-4095-88E4-4ECBF924BCDB}" type="presParOf" srcId="{65489ED3-716E-4D38-9C9D-94282BA72D29}" destId="{6BC59173-9557-40A3-AC72-589643022EF1}" srcOrd="2" destOrd="0" presId="urn:microsoft.com/office/officeart/2005/8/layout/hierarchy3"/>
    <dgm:cxn modelId="{C0CB7D08-968C-490C-87E1-EAEECEAA64E4}" type="presParOf" srcId="{6BC59173-9557-40A3-AC72-589643022EF1}" destId="{F26A0B6D-ABCA-4E63-A2F0-B6499C894A07}" srcOrd="0" destOrd="0" presId="urn:microsoft.com/office/officeart/2005/8/layout/hierarchy3"/>
    <dgm:cxn modelId="{BAA88CA0-4BDE-454B-AC0C-F619D9473CA3}" type="presParOf" srcId="{F26A0B6D-ABCA-4E63-A2F0-B6499C894A07}" destId="{52435609-D5EE-407B-80EA-74C4CC0B551D}" srcOrd="0" destOrd="0" presId="urn:microsoft.com/office/officeart/2005/8/layout/hierarchy3"/>
    <dgm:cxn modelId="{B9864705-540D-447E-9EF2-8173377FD935}" type="presParOf" srcId="{F26A0B6D-ABCA-4E63-A2F0-B6499C894A07}" destId="{A0BABCD7-A1C5-47E0-9EF6-7100CBD8C278}" srcOrd="1" destOrd="0" presId="urn:microsoft.com/office/officeart/2005/8/layout/hierarchy3"/>
    <dgm:cxn modelId="{27F47A1A-6292-41A9-9E3A-2607D83262D8}" type="presParOf" srcId="{6BC59173-9557-40A3-AC72-589643022EF1}" destId="{BF81E417-9831-4B9D-AE74-453A20048503}" srcOrd="1" destOrd="0" presId="urn:microsoft.com/office/officeart/2005/8/layout/hierarchy3"/>
    <dgm:cxn modelId="{1253978A-C45E-4893-A30E-30C784F0122B}" type="presParOf" srcId="{BF81E417-9831-4B9D-AE74-453A20048503}" destId="{BADE9A36-06E7-4BD8-8BBE-DFEF4D141AFE}" srcOrd="0" destOrd="0" presId="urn:microsoft.com/office/officeart/2005/8/layout/hierarchy3"/>
    <dgm:cxn modelId="{2DADD413-EA4D-43F4-9EAE-D544AFF4C424}" type="presParOf" srcId="{BF81E417-9831-4B9D-AE74-453A20048503}" destId="{55B3B7E7-FE1F-43CB-ABFA-2ACDE7743084}" srcOrd="1" destOrd="0" presId="urn:microsoft.com/office/officeart/2005/8/layout/hierarchy3"/>
    <dgm:cxn modelId="{1A55D4C2-FE85-472E-B4EA-B74FB6D983C7}" type="presParOf" srcId="{BF81E417-9831-4B9D-AE74-453A20048503}" destId="{377F68B1-A218-456F-8E37-F6A1009E24C0}" srcOrd="2" destOrd="0" presId="urn:microsoft.com/office/officeart/2005/8/layout/hierarchy3"/>
    <dgm:cxn modelId="{2AE032B6-0157-4CCB-B2F3-18F56C6D30FD}" type="presParOf" srcId="{BF81E417-9831-4B9D-AE74-453A20048503}" destId="{B3F174F6-08C3-40FE-8393-D6ACD744B8AF}" srcOrd="3" destOrd="0" presId="urn:microsoft.com/office/officeart/2005/8/layout/hierarchy3"/>
    <dgm:cxn modelId="{33E3A2A5-B53B-4CE8-AFB0-3D2C71F95888}" type="presParOf" srcId="{BF81E417-9831-4B9D-AE74-453A20048503}" destId="{E0D5468F-902D-403C-AF83-7C49A0C9B3CF}" srcOrd="4" destOrd="0" presId="urn:microsoft.com/office/officeart/2005/8/layout/hierarchy3"/>
    <dgm:cxn modelId="{60465CDA-5C42-4A7C-ADF3-8AEF28D5DCB1}" type="presParOf" srcId="{BF81E417-9831-4B9D-AE74-453A20048503}" destId="{DE58BB01-B1E1-405E-A084-6CF4FDDD5123}" srcOrd="5" destOrd="0" presId="urn:microsoft.com/office/officeart/2005/8/layout/hierarchy3"/>
    <dgm:cxn modelId="{134E30DC-A96D-441E-8799-8782C397CEDE}" type="presParOf" srcId="{65489ED3-716E-4D38-9C9D-94282BA72D29}" destId="{A4D4C2DA-9FB4-4D3B-8272-43582DA69CEC}" srcOrd="3" destOrd="0" presId="urn:microsoft.com/office/officeart/2005/8/layout/hierarchy3"/>
    <dgm:cxn modelId="{80DD2F2E-2713-4862-AC47-2E7B17818EE2}" type="presParOf" srcId="{A4D4C2DA-9FB4-4D3B-8272-43582DA69CEC}" destId="{0198F350-6AD1-41BD-A23C-6DD61BE5FAFF}" srcOrd="0" destOrd="0" presId="urn:microsoft.com/office/officeart/2005/8/layout/hierarchy3"/>
    <dgm:cxn modelId="{DF337446-B7D3-45D4-A14D-E0584504C93B}" type="presParOf" srcId="{0198F350-6AD1-41BD-A23C-6DD61BE5FAFF}" destId="{C3EFF1E6-92C0-4CBA-8255-6FAF4B26465E}" srcOrd="0" destOrd="0" presId="urn:microsoft.com/office/officeart/2005/8/layout/hierarchy3"/>
    <dgm:cxn modelId="{D9AF907C-AC9D-4A41-9462-107438962DF1}" type="presParOf" srcId="{0198F350-6AD1-41BD-A23C-6DD61BE5FAFF}" destId="{81AFF08E-032A-46B5-9554-1526A75D3C4B}" srcOrd="1" destOrd="0" presId="urn:microsoft.com/office/officeart/2005/8/layout/hierarchy3"/>
    <dgm:cxn modelId="{153AB56F-A6D3-41F1-81A3-B13E76C32CCF}" type="presParOf" srcId="{A4D4C2DA-9FB4-4D3B-8272-43582DA69CEC}" destId="{24F3FEEB-9E08-4624-B52C-C56F4E381E10}" srcOrd="1" destOrd="0" presId="urn:microsoft.com/office/officeart/2005/8/layout/hierarchy3"/>
    <dgm:cxn modelId="{1EA88D12-F5EE-4AB3-974E-EEBAB7E6B020}" type="presParOf" srcId="{24F3FEEB-9E08-4624-B52C-C56F4E381E10}" destId="{042730D7-64FB-4C66-8F77-CD6A33890B15}" srcOrd="0" destOrd="0" presId="urn:microsoft.com/office/officeart/2005/8/layout/hierarchy3"/>
    <dgm:cxn modelId="{E5B47AA4-3FB6-42F9-AA14-B9692AC3BE38}" type="presParOf" srcId="{24F3FEEB-9E08-4624-B52C-C56F4E381E10}" destId="{C72A4571-0773-4B5D-A179-E6D3337F06CC}" srcOrd="1" destOrd="0" presId="urn:microsoft.com/office/officeart/2005/8/layout/hierarchy3"/>
    <dgm:cxn modelId="{4D0F2F6E-7B9E-4F33-9033-70A64D8D4F21}" type="presParOf" srcId="{24F3FEEB-9E08-4624-B52C-C56F4E381E10}" destId="{5AD174B0-DE85-43C0-A1AF-002389BD45D9}" srcOrd="2" destOrd="0" presId="urn:microsoft.com/office/officeart/2005/8/layout/hierarchy3"/>
    <dgm:cxn modelId="{2155F64F-97E1-41DB-9CC4-2154FBD5D5D9}" type="presParOf" srcId="{24F3FEEB-9E08-4624-B52C-C56F4E381E10}" destId="{D26387A4-F2E9-4CFD-B77B-3C1116AF30F3}" srcOrd="3" destOrd="0" presId="urn:microsoft.com/office/officeart/2005/8/layout/hierarchy3"/>
    <dgm:cxn modelId="{54E3A368-C41A-4FFB-AA94-4B2607490586}" type="presParOf" srcId="{24F3FEEB-9E08-4624-B52C-C56F4E381E10}" destId="{92B7F79F-8334-4543-A99F-BEACF4627F71}" srcOrd="4" destOrd="0" presId="urn:microsoft.com/office/officeart/2005/8/layout/hierarchy3"/>
    <dgm:cxn modelId="{EEC4417B-92A3-4F74-A394-3EB177F1A051}" type="presParOf" srcId="{24F3FEEB-9E08-4624-B52C-C56F4E381E10}" destId="{BEB4154B-0D60-4E90-B40A-92D5C774579C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5987BDF-4F2C-4B72-8D83-E58DDD3BCB73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9D5CA122-C8D7-4AEA-B1B0-D28F1D15B203}">
      <dgm:prSet phldrT="[Texto]" custT="1"/>
      <dgm:spPr/>
      <dgm:t>
        <a:bodyPr/>
        <a:lstStyle/>
        <a:p>
          <a:r>
            <a:rPr lang="es-PE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MUNICIPIO QUE DESARROLLAN ACCIONES DIRIGIDAS A PREVENIR LAS ENFERMEDADES NO TRASMISIBLES ( MENTAL, BUCAL, OCULAR, METALES PESADOS, HIPERTENSION ARTERIAL Y DIABETES MELLITUS) </a:t>
          </a:r>
          <a:endParaRPr lang="es-PE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D80F94-3946-490D-84FB-0CB9B4EFDCF4}" type="parTrans" cxnId="{01D94738-72B2-45F6-B24C-624222DA8F61}">
      <dgm:prSet/>
      <dgm:spPr/>
      <dgm:t>
        <a:bodyPr/>
        <a:lstStyle/>
        <a:p>
          <a:endParaRPr lang="es-PE" sz="2000"/>
        </a:p>
      </dgm:t>
    </dgm:pt>
    <dgm:pt modelId="{005168BB-5529-46A3-9D2B-DEFDB7C60EE1}" type="sibTrans" cxnId="{01D94738-72B2-45F6-B24C-624222DA8F61}">
      <dgm:prSet/>
      <dgm:spPr>
        <a:solidFill>
          <a:schemeClr val="accent4"/>
        </a:solidFill>
      </dgm:spPr>
      <dgm:t>
        <a:bodyPr/>
        <a:lstStyle/>
        <a:p>
          <a:endParaRPr lang="es-PE" sz="2000"/>
        </a:p>
      </dgm:t>
    </dgm:pt>
    <dgm:pt modelId="{AF7D4389-8C6F-4DDC-9E76-70ED5DC8502E}">
      <dgm:prSet phldrT="[Texto]" custT="1"/>
      <dgm:spPr>
        <a:ln w="19050">
          <a:solidFill>
            <a:srgbClr val="FFC000"/>
          </a:solidFill>
        </a:ln>
      </dgm:spPr>
      <dgm:t>
        <a:bodyPr/>
        <a:lstStyle/>
        <a:p>
          <a:r>
            <a:rPr lang="es-PE" sz="2000" dirty="0" smtClean="0"/>
            <a:t>COMUNIDADES CON PRÁCTICAS SALUDABLES PARA EL CUIDADO Y PREVENCIÓN DE ENFERMEDADES NO TRANSMISIBLES</a:t>
          </a:r>
          <a:endParaRPr lang="es-PE" sz="2000" dirty="0"/>
        </a:p>
      </dgm:t>
    </dgm:pt>
    <dgm:pt modelId="{E31C4C8D-401A-4FF2-B31F-7698774FE5C4}" type="parTrans" cxnId="{D0B1C7B6-1DCA-4A17-BEEB-2EA4327E566C}">
      <dgm:prSet/>
      <dgm:spPr/>
      <dgm:t>
        <a:bodyPr/>
        <a:lstStyle/>
        <a:p>
          <a:endParaRPr lang="es-PE" sz="2000"/>
        </a:p>
      </dgm:t>
    </dgm:pt>
    <dgm:pt modelId="{AFA99D31-523B-4E4A-9025-FFE479657208}" type="sibTrans" cxnId="{D0B1C7B6-1DCA-4A17-BEEB-2EA4327E566C}">
      <dgm:prSet/>
      <dgm:spPr/>
      <dgm:t>
        <a:bodyPr/>
        <a:lstStyle/>
        <a:p>
          <a:endParaRPr lang="es-PE" sz="2000"/>
        </a:p>
      </dgm:t>
    </dgm:pt>
    <dgm:pt modelId="{F97CCFEF-C608-4991-8CC8-C20EB4FE09B0}">
      <dgm:prSet phldrT="[Texto]" custT="1"/>
      <dgm:spPr>
        <a:ln w="19050">
          <a:solidFill>
            <a:srgbClr val="FFC000"/>
          </a:solidFill>
        </a:ln>
      </dgm:spPr>
      <dgm:t>
        <a:bodyPr/>
        <a:lstStyle/>
        <a:p>
          <a:r>
            <a:rPr lang="es-PE" sz="2000" dirty="0" smtClean="0"/>
            <a:t>MUNICIPIOS CON PRÁCTICAS SALUDABLES PARA EL CUIDADO Y PREVENCION ENFERMEDADES NO TRASMISIBLES </a:t>
          </a:r>
          <a:endParaRPr lang="es-PE" sz="2000" dirty="0"/>
        </a:p>
      </dgm:t>
    </dgm:pt>
    <dgm:pt modelId="{25723CFE-5F20-4865-A354-74F009AA1659}" type="parTrans" cxnId="{40499F72-69D5-43DD-A42F-36040F2D8C05}">
      <dgm:prSet/>
      <dgm:spPr/>
      <dgm:t>
        <a:bodyPr/>
        <a:lstStyle/>
        <a:p>
          <a:endParaRPr lang="es-PE" sz="2000"/>
        </a:p>
      </dgm:t>
    </dgm:pt>
    <dgm:pt modelId="{5F204AAC-640D-40C7-8E1A-039CB1952ABC}" type="sibTrans" cxnId="{40499F72-69D5-43DD-A42F-36040F2D8C05}">
      <dgm:prSet/>
      <dgm:spPr/>
      <dgm:t>
        <a:bodyPr/>
        <a:lstStyle/>
        <a:p>
          <a:endParaRPr lang="es-PE" sz="2000"/>
        </a:p>
      </dgm:t>
    </dgm:pt>
    <dgm:pt modelId="{D8148699-32C9-47BC-8F4C-6A3283988F0E}">
      <dgm:prSet phldrT="[Texto]" custT="1"/>
      <dgm:spPr>
        <a:ln w="19050">
          <a:solidFill>
            <a:srgbClr val="FFC000"/>
          </a:solidFill>
        </a:ln>
      </dgm:spPr>
      <dgm:t>
        <a:bodyPr/>
        <a:lstStyle/>
        <a:p>
          <a:r>
            <a:rPr lang="es-PE" sz="2000" dirty="0" smtClean="0"/>
            <a:t>MUNICIPIOS IMPLEMENTAN PROGRAMA DE PROMOCION DE LA ACTIVIDAD FISICA EN ESPACIOS PUBLICOS</a:t>
          </a:r>
          <a:endParaRPr lang="es-PE" sz="2000" dirty="0"/>
        </a:p>
      </dgm:t>
    </dgm:pt>
    <dgm:pt modelId="{39575EAB-B5F0-4E8D-B742-C0DFD523D816}" type="parTrans" cxnId="{8F81152A-104C-4E56-8098-FF2FBA8DB90E}">
      <dgm:prSet/>
      <dgm:spPr/>
      <dgm:t>
        <a:bodyPr/>
        <a:lstStyle/>
        <a:p>
          <a:endParaRPr lang="es-PE" sz="2000"/>
        </a:p>
      </dgm:t>
    </dgm:pt>
    <dgm:pt modelId="{707A8D89-6CCE-4880-81AF-AA1464D0D5F3}" type="sibTrans" cxnId="{8F81152A-104C-4E56-8098-FF2FBA8DB90E}">
      <dgm:prSet/>
      <dgm:spPr/>
      <dgm:t>
        <a:bodyPr/>
        <a:lstStyle/>
        <a:p>
          <a:endParaRPr lang="es-PE" sz="2000"/>
        </a:p>
      </dgm:t>
    </dgm:pt>
    <dgm:pt modelId="{C69183A1-F3AB-415B-8669-C88A80D5BD09}">
      <dgm:prSet phldrT="[Texto]" custT="1"/>
      <dgm:spPr>
        <a:ln w="19050">
          <a:solidFill>
            <a:srgbClr val="FFC000"/>
          </a:solidFill>
        </a:ln>
      </dgm:spPr>
      <dgm:t>
        <a:bodyPr/>
        <a:lstStyle/>
        <a:p>
          <a:r>
            <a:rPr lang="es-PE" sz="2000" dirty="0" smtClean="0"/>
            <a:t>MUNCIPIOS IMPLEMENTAN PROGRAMA DE PROMOCION DE LA ALIMENTACION SALUDABLE </a:t>
          </a:r>
          <a:endParaRPr lang="es-PE" sz="2000" dirty="0"/>
        </a:p>
      </dgm:t>
    </dgm:pt>
    <dgm:pt modelId="{DD3D9986-C3D5-4126-9367-6F4B355E3642}" type="parTrans" cxnId="{ABCD13F0-3DD0-4FD9-A176-202BE455C4F3}">
      <dgm:prSet/>
      <dgm:spPr/>
      <dgm:t>
        <a:bodyPr/>
        <a:lstStyle/>
        <a:p>
          <a:endParaRPr lang="es-PE" sz="2000"/>
        </a:p>
      </dgm:t>
    </dgm:pt>
    <dgm:pt modelId="{097EBEE5-7DA8-4215-9084-2ED6CAA03495}" type="sibTrans" cxnId="{ABCD13F0-3DD0-4FD9-A176-202BE455C4F3}">
      <dgm:prSet/>
      <dgm:spPr/>
      <dgm:t>
        <a:bodyPr/>
        <a:lstStyle/>
        <a:p>
          <a:endParaRPr lang="es-PE" sz="2000"/>
        </a:p>
      </dgm:t>
    </dgm:pt>
    <dgm:pt modelId="{5CE48EB3-105B-4627-A8F7-D87A71959A57}" type="pres">
      <dgm:prSet presAssocID="{95987BDF-4F2C-4B72-8D83-E58DDD3BCB73}" presName="Name0" presStyleCnt="0">
        <dgm:presLayoutVars>
          <dgm:dir/>
        </dgm:presLayoutVars>
      </dgm:prSet>
      <dgm:spPr/>
      <dgm:t>
        <a:bodyPr/>
        <a:lstStyle/>
        <a:p>
          <a:endParaRPr lang="es-PE"/>
        </a:p>
      </dgm:t>
    </dgm:pt>
    <dgm:pt modelId="{BA6E5BCE-885C-48B6-9AEF-7D5881F738DC}" type="pres">
      <dgm:prSet presAssocID="{005168BB-5529-46A3-9D2B-DEFDB7C60EE1}" presName="picture_1" presStyleLbl="bgImgPlace1" presStyleIdx="0" presStyleCnt="1" custLinFactNeighborX="-1509" custLinFactNeighborY="1183"/>
      <dgm:spPr/>
      <dgm:t>
        <a:bodyPr/>
        <a:lstStyle/>
        <a:p>
          <a:endParaRPr lang="es-PE"/>
        </a:p>
      </dgm:t>
    </dgm:pt>
    <dgm:pt modelId="{6A736E92-973B-487D-9C8A-BEE730338D26}" type="pres">
      <dgm:prSet presAssocID="{9D5CA122-C8D7-4AEA-B1B0-D28F1D15B203}" presName="text_1" presStyleLbl="node1" presStyleIdx="0" presStyleCnt="0" custScaleY="148334" custLinFactNeighborX="420" custLinFactNeighborY="-4353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0D22DB19-C971-4A94-B356-BC088F77F1CC}" type="pres">
      <dgm:prSet presAssocID="{95987BDF-4F2C-4B72-8D83-E58DDD3BCB73}" presName="linV" presStyleCnt="0"/>
      <dgm:spPr/>
    </dgm:pt>
    <dgm:pt modelId="{6A19178B-EEB0-421C-981A-AA8A8E5D9C9D}" type="pres">
      <dgm:prSet presAssocID="{AF7D4389-8C6F-4DDC-9E76-70ED5DC8502E}" presName="pair" presStyleCnt="0"/>
      <dgm:spPr/>
    </dgm:pt>
    <dgm:pt modelId="{49EA79F5-8C6D-43DC-8BB5-CC457AD8ED9A}" type="pres">
      <dgm:prSet presAssocID="{AF7D4389-8C6F-4DDC-9E76-70ED5DC8502E}" presName="spaceH" presStyleLbl="node1" presStyleIdx="0" presStyleCnt="0"/>
      <dgm:spPr/>
    </dgm:pt>
    <dgm:pt modelId="{E3258EDF-DB31-4901-BC97-9A094C28FA8B}" type="pres">
      <dgm:prSet presAssocID="{AF7D4389-8C6F-4DDC-9E76-70ED5DC8502E}" presName="desPictures" presStyleLbl="align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92215E9-8FC6-4220-BEC3-7CDEA16AE3ED}" type="pres">
      <dgm:prSet presAssocID="{AF7D4389-8C6F-4DDC-9E76-70ED5DC8502E}" presName="desTextWrapper" presStyleCnt="0"/>
      <dgm:spPr/>
    </dgm:pt>
    <dgm:pt modelId="{29ED5AD5-D272-49BF-9A7D-B6AF0CAF8A17}" type="pres">
      <dgm:prSet presAssocID="{AF7D4389-8C6F-4DDC-9E76-70ED5DC8502E}" presName="des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C7874C47-0BB2-4859-8236-43260CDADC96}" type="pres">
      <dgm:prSet presAssocID="{AFA99D31-523B-4E4A-9025-FFE479657208}" presName="spaceV" presStyleCnt="0"/>
      <dgm:spPr/>
    </dgm:pt>
    <dgm:pt modelId="{BF8651F6-5997-4851-814E-5DC7C7811DED}" type="pres">
      <dgm:prSet presAssocID="{F97CCFEF-C608-4991-8CC8-C20EB4FE09B0}" presName="pair" presStyleCnt="0"/>
      <dgm:spPr/>
    </dgm:pt>
    <dgm:pt modelId="{63D6FB4C-F142-45A6-BF6A-0522BE97D2E9}" type="pres">
      <dgm:prSet presAssocID="{F97CCFEF-C608-4991-8CC8-C20EB4FE09B0}" presName="spaceH" presStyleLbl="node1" presStyleIdx="0" presStyleCnt="0"/>
      <dgm:spPr/>
    </dgm:pt>
    <dgm:pt modelId="{5BAAE533-A939-4919-98D1-AFAE709EA27A}" type="pres">
      <dgm:prSet presAssocID="{F97CCFEF-C608-4991-8CC8-C20EB4FE09B0}" presName="desPictures" presStyleLbl="align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20A3FE89-A3FD-413C-8B7B-54359249FA66}" type="pres">
      <dgm:prSet presAssocID="{F97CCFEF-C608-4991-8CC8-C20EB4FE09B0}" presName="desTextWrapper" presStyleCnt="0"/>
      <dgm:spPr/>
    </dgm:pt>
    <dgm:pt modelId="{4B857F09-B029-4FDB-8D01-10E43360026E}" type="pres">
      <dgm:prSet presAssocID="{F97CCFEF-C608-4991-8CC8-C20EB4FE09B0}" presName="des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6290F661-A103-41D7-93BB-DE25417194C4}" type="pres">
      <dgm:prSet presAssocID="{5F204AAC-640D-40C7-8E1A-039CB1952ABC}" presName="spaceV" presStyleCnt="0"/>
      <dgm:spPr/>
    </dgm:pt>
    <dgm:pt modelId="{9F95AE16-8DD4-4FA6-BCFF-C3D77A6094A5}" type="pres">
      <dgm:prSet presAssocID="{D8148699-32C9-47BC-8F4C-6A3283988F0E}" presName="pair" presStyleCnt="0"/>
      <dgm:spPr/>
    </dgm:pt>
    <dgm:pt modelId="{6E7ED48D-25EC-4AEC-B1B8-3F2AD5BBC91D}" type="pres">
      <dgm:prSet presAssocID="{D8148699-32C9-47BC-8F4C-6A3283988F0E}" presName="spaceH" presStyleLbl="node1" presStyleIdx="0" presStyleCnt="0"/>
      <dgm:spPr/>
    </dgm:pt>
    <dgm:pt modelId="{4315AA83-D4C5-44EB-90AB-1CB92B201EED}" type="pres">
      <dgm:prSet presAssocID="{D8148699-32C9-47BC-8F4C-6A3283988F0E}" presName="desPictures" presStyleLbl="align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77D2881C-1B11-45FF-8828-37266DF84D30}" type="pres">
      <dgm:prSet presAssocID="{D8148699-32C9-47BC-8F4C-6A3283988F0E}" presName="desTextWrapper" presStyleCnt="0"/>
      <dgm:spPr/>
    </dgm:pt>
    <dgm:pt modelId="{C3AB7462-7791-40D8-8F2D-3CC3F6ECFFEE}" type="pres">
      <dgm:prSet presAssocID="{D8148699-32C9-47BC-8F4C-6A3283988F0E}" presName="des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96FF92F3-ED61-45DE-8F0F-F456256F9F09}" type="pres">
      <dgm:prSet presAssocID="{707A8D89-6CCE-4880-81AF-AA1464D0D5F3}" presName="spaceV" presStyleCnt="0"/>
      <dgm:spPr/>
    </dgm:pt>
    <dgm:pt modelId="{615F7692-9FB9-4CE7-BF7C-3229EEC36FE5}" type="pres">
      <dgm:prSet presAssocID="{C69183A1-F3AB-415B-8669-C88A80D5BD09}" presName="pair" presStyleCnt="0"/>
      <dgm:spPr/>
    </dgm:pt>
    <dgm:pt modelId="{82116FDE-04C2-4746-B187-8E55EC8EE5EF}" type="pres">
      <dgm:prSet presAssocID="{C69183A1-F3AB-415B-8669-C88A80D5BD09}" presName="spaceH" presStyleLbl="node1" presStyleIdx="0" presStyleCnt="0"/>
      <dgm:spPr/>
    </dgm:pt>
    <dgm:pt modelId="{4ABE2446-359C-42A8-985A-50616EC98D90}" type="pres">
      <dgm:prSet presAssocID="{C69183A1-F3AB-415B-8669-C88A80D5BD09}" presName="desPictures" presStyleLbl="align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3DB27C85-EF71-4300-A23A-31334D543E07}" type="pres">
      <dgm:prSet presAssocID="{C69183A1-F3AB-415B-8669-C88A80D5BD09}" presName="desTextWrapper" presStyleCnt="0"/>
      <dgm:spPr/>
    </dgm:pt>
    <dgm:pt modelId="{4EBD2EF2-C8BC-414E-8DE8-C2934AB5FEE0}" type="pres">
      <dgm:prSet presAssocID="{C69183A1-F3AB-415B-8669-C88A80D5BD09}" presName="des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932505C9-F01D-4788-8F57-37BF83CCC612}" type="pres">
      <dgm:prSet presAssocID="{95987BDF-4F2C-4B72-8D83-E58DDD3BCB73}" presName="maxNode" presStyleCnt="0"/>
      <dgm:spPr/>
    </dgm:pt>
    <dgm:pt modelId="{34776A2D-801D-4491-9750-6B9F81E6B515}" type="pres">
      <dgm:prSet presAssocID="{95987BDF-4F2C-4B72-8D83-E58DDD3BCB73}" presName="Name33" presStyleCnt="0"/>
      <dgm:spPr/>
    </dgm:pt>
  </dgm:ptLst>
  <dgm:cxnLst>
    <dgm:cxn modelId="{01D94738-72B2-45F6-B24C-624222DA8F61}" srcId="{95987BDF-4F2C-4B72-8D83-E58DDD3BCB73}" destId="{9D5CA122-C8D7-4AEA-B1B0-D28F1D15B203}" srcOrd="0" destOrd="0" parTransId="{6BD80F94-3946-490D-84FB-0CB9B4EFDCF4}" sibTransId="{005168BB-5529-46A3-9D2B-DEFDB7C60EE1}"/>
    <dgm:cxn modelId="{40499F72-69D5-43DD-A42F-36040F2D8C05}" srcId="{95987BDF-4F2C-4B72-8D83-E58DDD3BCB73}" destId="{F97CCFEF-C608-4991-8CC8-C20EB4FE09B0}" srcOrd="2" destOrd="0" parTransId="{25723CFE-5F20-4865-A354-74F009AA1659}" sibTransId="{5F204AAC-640D-40C7-8E1A-039CB1952ABC}"/>
    <dgm:cxn modelId="{CAE91788-8D86-4155-8427-DCD4D3C89E2F}" type="presOf" srcId="{005168BB-5529-46A3-9D2B-DEFDB7C60EE1}" destId="{BA6E5BCE-885C-48B6-9AEF-7D5881F738DC}" srcOrd="0" destOrd="0" presId="urn:microsoft.com/office/officeart/2008/layout/AccentedPicture"/>
    <dgm:cxn modelId="{C5D458E2-B853-4BC1-AE8B-65843E07A6FE}" type="presOf" srcId="{D8148699-32C9-47BC-8F4C-6A3283988F0E}" destId="{C3AB7462-7791-40D8-8F2D-3CC3F6ECFFEE}" srcOrd="0" destOrd="0" presId="urn:microsoft.com/office/officeart/2008/layout/AccentedPicture"/>
    <dgm:cxn modelId="{787BFF06-CA7B-48B3-8496-6557FB893F20}" type="presOf" srcId="{C69183A1-F3AB-415B-8669-C88A80D5BD09}" destId="{4EBD2EF2-C8BC-414E-8DE8-C2934AB5FEE0}" srcOrd="0" destOrd="0" presId="urn:microsoft.com/office/officeart/2008/layout/AccentedPicture"/>
    <dgm:cxn modelId="{8F81152A-104C-4E56-8098-FF2FBA8DB90E}" srcId="{95987BDF-4F2C-4B72-8D83-E58DDD3BCB73}" destId="{D8148699-32C9-47BC-8F4C-6A3283988F0E}" srcOrd="3" destOrd="0" parTransId="{39575EAB-B5F0-4E8D-B742-C0DFD523D816}" sibTransId="{707A8D89-6CCE-4880-81AF-AA1464D0D5F3}"/>
    <dgm:cxn modelId="{7239EEC2-5173-4C40-8690-786CBDCABC63}" type="presOf" srcId="{95987BDF-4F2C-4B72-8D83-E58DDD3BCB73}" destId="{5CE48EB3-105B-4627-A8F7-D87A71959A57}" srcOrd="0" destOrd="0" presId="urn:microsoft.com/office/officeart/2008/layout/AccentedPicture"/>
    <dgm:cxn modelId="{D0B1C7B6-1DCA-4A17-BEEB-2EA4327E566C}" srcId="{95987BDF-4F2C-4B72-8D83-E58DDD3BCB73}" destId="{AF7D4389-8C6F-4DDC-9E76-70ED5DC8502E}" srcOrd="1" destOrd="0" parTransId="{E31C4C8D-401A-4FF2-B31F-7698774FE5C4}" sibTransId="{AFA99D31-523B-4E4A-9025-FFE479657208}"/>
    <dgm:cxn modelId="{27D5703D-C7C3-4FA1-ACF7-24F9007C5341}" type="presOf" srcId="{F97CCFEF-C608-4991-8CC8-C20EB4FE09B0}" destId="{4B857F09-B029-4FDB-8D01-10E43360026E}" srcOrd="0" destOrd="0" presId="urn:microsoft.com/office/officeart/2008/layout/AccentedPicture"/>
    <dgm:cxn modelId="{7D36BD7E-C6F6-47EE-89E0-6C486DAFDF75}" type="presOf" srcId="{9D5CA122-C8D7-4AEA-B1B0-D28F1D15B203}" destId="{6A736E92-973B-487D-9C8A-BEE730338D26}" srcOrd="0" destOrd="0" presId="urn:microsoft.com/office/officeart/2008/layout/AccentedPicture"/>
    <dgm:cxn modelId="{0964F51E-B512-4E51-919A-4B35D0A7AE23}" type="presOf" srcId="{AF7D4389-8C6F-4DDC-9E76-70ED5DC8502E}" destId="{29ED5AD5-D272-49BF-9A7D-B6AF0CAF8A17}" srcOrd="0" destOrd="0" presId="urn:microsoft.com/office/officeart/2008/layout/AccentedPicture"/>
    <dgm:cxn modelId="{ABCD13F0-3DD0-4FD9-A176-202BE455C4F3}" srcId="{95987BDF-4F2C-4B72-8D83-E58DDD3BCB73}" destId="{C69183A1-F3AB-415B-8669-C88A80D5BD09}" srcOrd="4" destOrd="0" parTransId="{DD3D9986-C3D5-4126-9367-6F4B355E3642}" sibTransId="{097EBEE5-7DA8-4215-9084-2ED6CAA03495}"/>
    <dgm:cxn modelId="{E2A0FDF5-838C-4177-8428-A10CF93442C2}" type="presParOf" srcId="{5CE48EB3-105B-4627-A8F7-D87A71959A57}" destId="{BA6E5BCE-885C-48B6-9AEF-7D5881F738DC}" srcOrd="0" destOrd="0" presId="urn:microsoft.com/office/officeart/2008/layout/AccentedPicture"/>
    <dgm:cxn modelId="{B95A789D-3304-4097-A962-6C42119D6AC4}" type="presParOf" srcId="{5CE48EB3-105B-4627-A8F7-D87A71959A57}" destId="{6A736E92-973B-487D-9C8A-BEE730338D26}" srcOrd="1" destOrd="0" presId="urn:microsoft.com/office/officeart/2008/layout/AccentedPicture"/>
    <dgm:cxn modelId="{C78A440B-5FB5-4583-9228-C796B5074D20}" type="presParOf" srcId="{5CE48EB3-105B-4627-A8F7-D87A71959A57}" destId="{0D22DB19-C971-4A94-B356-BC088F77F1CC}" srcOrd="2" destOrd="0" presId="urn:microsoft.com/office/officeart/2008/layout/AccentedPicture"/>
    <dgm:cxn modelId="{6EE5DAEE-CC81-4669-8528-16FFF0D46774}" type="presParOf" srcId="{0D22DB19-C971-4A94-B356-BC088F77F1CC}" destId="{6A19178B-EEB0-421C-981A-AA8A8E5D9C9D}" srcOrd="0" destOrd="0" presId="urn:microsoft.com/office/officeart/2008/layout/AccentedPicture"/>
    <dgm:cxn modelId="{14FE502C-1FD2-4765-9D9C-D3575CE6B121}" type="presParOf" srcId="{6A19178B-EEB0-421C-981A-AA8A8E5D9C9D}" destId="{49EA79F5-8C6D-43DC-8BB5-CC457AD8ED9A}" srcOrd="0" destOrd="0" presId="urn:microsoft.com/office/officeart/2008/layout/AccentedPicture"/>
    <dgm:cxn modelId="{BF19084E-51FF-4B36-8806-90F271AEB87E}" type="presParOf" srcId="{6A19178B-EEB0-421C-981A-AA8A8E5D9C9D}" destId="{E3258EDF-DB31-4901-BC97-9A094C28FA8B}" srcOrd="1" destOrd="0" presId="urn:microsoft.com/office/officeart/2008/layout/AccentedPicture"/>
    <dgm:cxn modelId="{417C2ECE-ACD0-4164-A9C4-44FEC8393906}" type="presParOf" srcId="{6A19178B-EEB0-421C-981A-AA8A8E5D9C9D}" destId="{192215E9-8FC6-4220-BEC3-7CDEA16AE3ED}" srcOrd="2" destOrd="0" presId="urn:microsoft.com/office/officeart/2008/layout/AccentedPicture"/>
    <dgm:cxn modelId="{9B51B31A-CD43-48B3-A400-E0E7C0E6DAA2}" type="presParOf" srcId="{192215E9-8FC6-4220-BEC3-7CDEA16AE3ED}" destId="{29ED5AD5-D272-49BF-9A7D-B6AF0CAF8A17}" srcOrd="0" destOrd="0" presId="urn:microsoft.com/office/officeart/2008/layout/AccentedPicture"/>
    <dgm:cxn modelId="{BD313BDA-D103-4F15-84A3-061C1B8DB211}" type="presParOf" srcId="{0D22DB19-C971-4A94-B356-BC088F77F1CC}" destId="{C7874C47-0BB2-4859-8236-43260CDADC96}" srcOrd="1" destOrd="0" presId="urn:microsoft.com/office/officeart/2008/layout/AccentedPicture"/>
    <dgm:cxn modelId="{30919584-22B3-46F4-86A7-E0A3F7CF7AB1}" type="presParOf" srcId="{0D22DB19-C971-4A94-B356-BC088F77F1CC}" destId="{BF8651F6-5997-4851-814E-5DC7C7811DED}" srcOrd="2" destOrd="0" presId="urn:microsoft.com/office/officeart/2008/layout/AccentedPicture"/>
    <dgm:cxn modelId="{242EE913-49D1-47EE-9D2E-3E77495A58B4}" type="presParOf" srcId="{BF8651F6-5997-4851-814E-5DC7C7811DED}" destId="{63D6FB4C-F142-45A6-BF6A-0522BE97D2E9}" srcOrd="0" destOrd="0" presId="urn:microsoft.com/office/officeart/2008/layout/AccentedPicture"/>
    <dgm:cxn modelId="{5F66241A-A0C2-4B74-A72D-61A430C0FE27}" type="presParOf" srcId="{BF8651F6-5997-4851-814E-5DC7C7811DED}" destId="{5BAAE533-A939-4919-98D1-AFAE709EA27A}" srcOrd="1" destOrd="0" presId="urn:microsoft.com/office/officeart/2008/layout/AccentedPicture"/>
    <dgm:cxn modelId="{E39CA432-26C7-427F-A066-E790782A5B64}" type="presParOf" srcId="{BF8651F6-5997-4851-814E-5DC7C7811DED}" destId="{20A3FE89-A3FD-413C-8B7B-54359249FA66}" srcOrd="2" destOrd="0" presId="urn:microsoft.com/office/officeart/2008/layout/AccentedPicture"/>
    <dgm:cxn modelId="{3A978BFD-3408-4530-81EE-2E40D3469F9F}" type="presParOf" srcId="{20A3FE89-A3FD-413C-8B7B-54359249FA66}" destId="{4B857F09-B029-4FDB-8D01-10E43360026E}" srcOrd="0" destOrd="0" presId="urn:microsoft.com/office/officeart/2008/layout/AccentedPicture"/>
    <dgm:cxn modelId="{2992650D-8653-440C-A374-F7EC8820DCE6}" type="presParOf" srcId="{0D22DB19-C971-4A94-B356-BC088F77F1CC}" destId="{6290F661-A103-41D7-93BB-DE25417194C4}" srcOrd="3" destOrd="0" presId="urn:microsoft.com/office/officeart/2008/layout/AccentedPicture"/>
    <dgm:cxn modelId="{015E4177-84D6-47D8-B5E4-C252FF4015A1}" type="presParOf" srcId="{0D22DB19-C971-4A94-B356-BC088F77F1CC}" destId="{9F95AE16-8DD4-4FA6-BCFF-C3D77A6094A5}" srcOrd="4" destOrd="0" presId="urn:microsoft.com/office/officeart/2008/layout/AccentedPicture"/>
    <dgm:cxn modelId="{BF70033E-D3C9-49A1-AC13-3150B11C72F8}" type="presParOf" srcId="{9F95AE16-8DD4-4FA6-BCFF-C3D77A6094A5}" destId="{6E7ED48D-25EC-4AEC-B1B8-3F2AD5BBC91D}" srcOrd="0" destOrd="0" presId="urn:microsoft.com/office/officeart/2008/layout/AccentedPicture"/>
    <dgm:cxn modelId="{0C79619B-B881-4CEE-830D-5D3731EAFC24}" type="presParOf" srcId="{9F95AE16-8DD4-4FA6-BCFF-C3D77A6094A5}" destId="{4315AA83-D4C5-44EB-90AB-1CB92B201EED}" srcOrd="1" destOrd="0" presId="urn:microsoft.com/office/officeart/2008/layout/AccentedPicture"/>
    <dgm:cxn modelId="{C5A850A9-4390-4DBC-B544-4835162F6748}" type="presParOf" srcId="{9F95AE16-8DD4-4FA6-BCFF-C3D77A6094A5}" destId="{77D2881C-1B11-45FF-8828-37266DF84D30}" srcOrd="2" destOrd="0" presId="urn:microsoft.com/office/officeart/2008/layout/AccentedPicture"/>
    <dgm:cxn modelId="{4249CE72-1807-4495-9A33-982619310CC3}" type="presParOf" srcId="{77D2881C-1B11-45FF-8828-37266DF84D30}" destId="{C3AB7462-7791-40D8-8F2D-3CC3F6ECFFEE}" srcOrd="0" destOrd="0" presId="urn:microsoft.com/office/officeart/2008/layout/AccentedPicture"/>
    <dgm:cxn modelId="{392136C1-3A8E-43F6-89B7-1CC10F0AA1DD}" type="presParOf" srcId="{0D22DB19-C971-4A94-B356-BC088F77F1CC}" destId="{96FF92F3-ED61-45DE-8F0F-F456256F9F09}" srcOrd="5" destOrd="0" presId="urn:microsoft.com/office/officeart/2008/layout/AccentedPicture"/>
    <dgm:cxn modelId="{FE894B8C-1BDA-496B-851A-FD245E7CC74D}" type="presParOf" srcId="{0D22DB19-C971-4A94-B356-BC088F77F1CC}" destId="{615F7692-9FB9-4CE7-BF7C-3229EEC36FE5}" srcOrd="6" destOrd="0" presId="urn:microsoft.com/office/officeart/2008/layout/AccentedPicture"/>
    <dgm:cxn modelId="{73F7BA37-9EE7-4855-8A13-561B8E399193}" type="presParOf" srcId="{615F7692-9FB9-4CE7-BF7C-3229EEC36FE5}" destId="{82116FDE-04C2-4746-B187-8E55EC8EE5EF}" srcOrd="0" destOrd="0" presId="urn:microsoft.com/office/officeart/2008/layout/AccentedPicture"/>
    <dgm:cxn modelId="{4E119DF8-B75E-451A-B983-A50E3094E409}" type="presParOf" srcId="{615F7692-9FB9-4CE7-BF7C-3229EEC36FE5}" destId="{4ABE2446-359C-42A8-985A-50616EC98D90}" srcOrd="1" destOrd="0" presId="urn:microsoft.com/office/officeart/2008/layout/AccentedPicture"/>
    <dgm:cxn modelId="{C4E81316-1269-4932-9F76-7C57675F63D5}" type="presParOf" srcId="{615F7692-9FB9-4CE7-BF7C-3229EEC36FE5}" destId="{3DB27C85-EF71-4300-A23A-31334D543E07}" srcOrd="2" destOrd="0" presId="urn:microsoft.com/office/officeart/2008/layout/AccentedPicture"/>
    <dgm:cxn modelId="{8E8EB780-1F45-4032-82A2-27723333BF82}" type="presParOf" srcId="{3DB27C85-EF71-4300-A23A-31334D543E07}" destId="{4EBD2EF2-C8BC-414E-8DE8-C2934AB5FEE0}" srcOrd="0" destOrd="0" presId="urn:microsoft.com/office/officeart/2008/layout/AccentedPicture"/>
    <dgm:cxn modelId="{D9C0F582-A1E7-4CDD-95FD-13E53447449D}" type="presParOf" srcId="{5CE48EB3-105B-4627-A8F7-D87A71959A57}" destId="{932505C9-F01D-4788-8F57-37BF83CCC612}" srcOrd="3" destOrd="0" presId="urn:microsoft.com/office/officeart/2008/layout/AccentedPicture"/>
    <dgm:cxn modelId="{845BF186-42AA-4537-8856-0CFBECFDE44C}" type="presParOf" srcId="{932505C9-F01D-4788-8F57-37BF83CCC612}" destId="{34776A2D-801D-4491-9750-6B9F81E6B515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CAC5D9F-42DB-4384-B7AC-9E21946F2D3A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PE"/>
        </a:p>
      </dgm:t>
    </dgm:pt>
    <dgm:pt modelId="{2BB36BEB-88A0-453C-8CBD-7063FAB7E470}">
      <dgm:prSet phldrT="[Texto]" custT="1"/>
      <dgm:spPr/>
      <dgm:t>
        <a:bodyPr/>
        <a:lstStyle/>
        <a:p>
          <a:r>
            <a:rPr lang="es-PE" sz="1800" b="1" dirty="0" smtClean="0"/>
            <a:t>Público objetivo</a:t>
          </a:r>
          <a:endParaRPr lang="es-PE" sz="1800" b="1" dirty="0"/>
        </a:p>
      </dgm:t>
    </dgm:pt>
    <dgm:pt modelId="{88059A91-1B2F-4F37-97D6-39A6275BCA70}" type="parTrans" cxnId="{039E3110-622C-48A9-9C25-D1A1C26BAC1C}">
      <dgm:prSet/>
      <dgm:spPr/>
      <dgm:t>
        <a:bodyPr/>
        <a:lstStyle/>
        <a:p>
          <a:endParaRPr lang="es-PE" sz="1800"/>
        </a:p>
      </dgm:t>
    </dgm:pt>
    <dgm:pt modelId="{03143E20-1048-41F4-8BC0-12FCBE6465B3}" type="sibTrans" cxnId="{039E3110-622C-48A9-9C25-D1A1C26BAC1C}">
      <dgm:prSet/>
      <dgm:spPr/>
      <dgm:t>
        <a:bodyPr/>
        <a:lstStyle/>
        <a:p>
          <a:endParaRPr lang="es-PE" sz="1800"/>
        </a:p>
      </dgm:t>
    </dgm:pt>
    <dgm:pt modelId="{E6977A8D-46DF-4F02-A79D-20E938552161}">
      <dgm:prSet phldrT="[Texto]" custT="1"/>
      <dgm:spPr/>
      <dgm:t>
        <a:bodyPr/>
        <a:lstStyle/>
        <a:p>
          <a:r>
            <a:rPr lang="es-PE" sz="1800" dirty="0" smtClean="0"/>
            <a:t>Familias de sectores priorizados y de riesgo frente a la ENT</a:t>
          </a:r>
          <a:endParaRPr lang="es-PE" sz="1800" dirty="0"/>
        </a:p>
      </dgm:t>
    </dgm:pt>
    <dgm:pt modelId="{FE58DABE-D192-461D-A270-301EAFC5EFBA}" type="parTrans" cxnId="{E22C476A-DD49-4357-BC15-73216451A198}">
      <dgm:prSet/>
      <dgm:spPr/>
      <dgm:t>
        <a:bodyPr/>
        <a:lstStyle/>
        <a:p>
          <a:endParaRPr lang="es-PE" sz="1800"/>
        </a:p>
      </dgm:t>
    </dgm:pt>
    <dgm:pt modelId="{B7F27C17-FE59-496B-B4E9-02968E8EB774}" type="sibTrans" cxnId="{E22C476A-DD49-4357-BC15-73216451A198}">
      <dgm:prSet/>
      <dgm:spPr/>
      <dgm:t>
        <a:bodyPr/>
        <a:lstStyle/>
        <a:p>
          <a:endParaRPr lang="es-PE" sz="1800"/>
        </a:p>
      </dgm:t>
    </dgm:pt>
    <dgm:pt modelId="{BB1CD387-4686-4DE4-B6F0-AED16850A842}">
      <dgm:prSet phldrT="[Texto]" custT="1"/>
      <dgm:spPr/>
      <dgm:t>
        <a:bodyPr/>
        <a:lstStyle/>
        <a:p>
          <a:r>
            <a:rPr lang="es-PE" sz="1800" b="1" dirty="0" smtClean="0"/>
            <a:t>Intervención</a:t>
          </a:r>
          <a:endParaRPr lang="es-PE" sz="1800" b="1" dirty="0"/>
        </a:p>
      </dgm:t>
    </dgm:pt>
    <dgm:pt modelId="{066B0DA6-7A63-43CA-AD64-324317966E47}" type="parTrans" cxnId="{350AB31B-D06C-40CE-A09C-89883C4205B9}">
      <dgm:prSet/>
      <dgm:spPr/>
      <dgm:t>
        <a:bodyPr/>
        <a:lstStyle/>
        <a:p>
          <a:endParaRPr lang="es-PE" sz="1800"/>
        </a:p>
      </dgm:t>
    </dgm:pt>
    <dgm:pt modelId="{80AE8DDC-0158-4238-ACA3-2C8017F004CD}" type="sibTrans" cxnId="{350AB31B-D06C-40CE-A09C-89883C4205B9}">
      <dgm:prSet/>
      <dgm:spPr/>
      <dgm:t>
        <a:bodyPr/>
        <a:lstStyle/>
        <a:p>
          <a:endParaRPr lang="es-PE" sz="1800"/>
        </a:p>
      </dgm:t>
    </dgm:pt>
    <dgm:pt modelId="{671E2477-DEFB-49B1-BC6A-5A34682B36FC}">
      <dgm:prSet phldrT="[Texto]" custT="1"/>
      <dgm:spPr/>
      <dgm:t>
        <a:bodyPr/>
        <a:lstStyle/>
        <a:p>
          <a:r>
            <a:rPr lang="es-PE" sz="1800" dirty="0" smtClean="0"/>
            <a:t>Sesiones educativas / demostrativas para promover comportamientos y entornos saludables.</a:t>
          </a:r>
          <a:endParaRPr lang="es-PE" sz="1800" dirty="0"/>
        </a:p>
      </dgm:t>
    </dgm:pt>
    <dgm:pt modelId="{8F9D901B-CC6F-450D-AB6E-1B89BB09206A}" type="parTrans" cxnId="{FA17A66C-EDEB-45DF-A838-1BCDF4D5ECA4}">
      <dgm:prSet/>
      <dgm:spPr/>
      <dgm:t>
        <a:bodyPr/>
        <a:lstStyle/>
        <a:p>
          <a:endParaRPr lang="es-PE" sz="1800"/>
        </a:p>
      </dgm:t>
    </dgm:pt>
    <dgm:pt modelId="{5C0B19FD-16B6-4335-A9DC-32DDBF172AC6}" type="sibTrans" cxnId="{FA17A66C-EDEB-45DF-A838-1BCDF4D5ECA4}">
      <dgm:prSet/>
      <dgm:spPr/>
      <dgm:t>
        <a:bodyPr/>
        <a:lstStyle/>
        <a:p>
          <a:endParaRPr lang="es-PE" sz="1800"/>
        </a:p>
      </dgm:t>
    </dgm:pt>
    <dgm:pt modelId="{38CE9EA8-9484-4FC3-9B75-5446DDF4E742}">
      <dgm:prSet phldrT="[Texto]" custT="1"/>
      <dgm:spPr/>
      <dgm:t>
        <a:bodyPr/>
        <a:lstStyle/>
        <a:p>
          <a:r>
            <a:rPr lang="es-PE" sz="1800" b="1" dirty="0" smtClean="0"/>
            <a:t>¿Quién desarrolla?</a:t>
          </a:r>
          <a:endParaRPr lang="es-PE" sz="1800" b="1" dirty="0"/>
        </a:p>
      </dgm:t>
    </dgm:pt>
    <dgm:pt modelId="{D67C9E1A-4352-41E0-B022-C8D97AFE7D86}" type="parTrans" cxnId="{C66D2FA5-4ED8-48E6-9DD1-E2D54C3170CA}">
      <dgm:prSet/>
      <dgm:spPr/>
      <dgm:t>
        <a:bodyPr/>
        <a:lstStyle/>
        <a:p>
          <a:endParaRPr lang="es-PE" sz="1800"/>
        </a:p>
      </dgm:t>
    </dgm:pt>
    <dgm:pt modelId="{17220FCE-F51C-4726-B7A4-AE07F444872F}" type="sibTrans" cxnId="{C66D2FA5-4ED8-48E6-9DD1-E2D54C3170CA}">
      <dgm:prSet/>
      <dgm:spPr/>
      <dgm:t>
        <a:bodyPr/>
        <a:lstStyle/>
        <a:p>
          <a:endParaRPr lang="es-PE" sz="1800"/>
        </a:p>
      </dgm:t>
    </dgm:pt>
    <dgm:pt modelId="{75A0F7DF-20D9-4B3D-A0C7-0581258DB5E2}">
      <dgm:prSet phldrT="[Texto]" custT="1"/>
      <dgm:spPr/>
      <dgm:t>
        <a:bodyPr/>
        <a:lstStyle/>
        <a:p>
          <a:r>
            <a:rPr lang="es-PE" sz="1500" dirty="0" smtClean="0"/>
            <a:t>Personal de Salud capacitado del primer nivel de  atención (I-1 al I-4) y excepcionalmente los establecimientos del segundo nivel de atención con población asignada</a:t>
          </a:r>
          <a:endParaRPr lang="es-PE" sz="1500" dirty="0"/>
        </a:p>
      </dgm:t>
    </dgm:pt>
    <dgm:pt modelId="{1835B662-3E8C-4578-A68B-51046656E4D5}" type="sibTrans" cxnId="{56471A52-DAA3-4A54-9169-25E223C4F0C0}">
      <dgm:prSet/>
      <dgm:spPr/>
      <dgm:t>
        <a:bodyPr/>
        <a:lstStyle/>
        <a:p>
          <a:endParaRPr lang="es-PE" sz="1800"/>
        </a:p>
      </dgm:t>
    </dgm:pt>
    <dgm:pt modelId="{20773648-561F-4D4B-AAD2-B1D4427E547B}" type="parTrans" cxnId="{56471A52-DAA3-4A54-9169-25E223C4F0C0}">
      <dgm:prSet/>
      <dgm:spPr/>
      <dgm:t>
        <a:bodyPr/>
        <a:lstStyle/>
        <a:p>
          <a:endParaRPr lang="es-PE" sz="1800"/>
        </a:p>
      </dgm:t>
    </dgm:pt>
    <dgm:pt modelId="{6AB8297C-71B9-4EA3-B7EF-FCCCF79299B0}">
      <dgm:prSet phldrT="[Texto]" custT="1"/>
      <dgm:spPr/>
      <dgm:t>
        <a:bodyPr/>
        <a:lstStyle/>
        <a:p>
          <a:r>
            <a:rPr lang="es-PE" sz="1800" b="1" dirty="0" smtClean="0"/>
            <a:t>¿Dónde lo desarrolla?</a:t>
          </a:r>
          <a:endParaRPr lang="es-PE" sz="1800" b="1" dirty="0"/>
        </a:p>
      </dgm:t>
    </dgm:pt>
    <dgm:pt modelId="{B3FABAD2-9FC8-4625-804D-EEA01260B9EF}" type="parTrans" cxnId="{1420E7CA-5E62-453E-801F-9B994EB47E50}">
      <dgm:prSet/>
      <dgm:spPr/>
      <dgm:t>
        <a:bodyPr/>
        <a:lstStyle/>
        <a:p>
          <a:endParaRPr lang="es-PE" sz="1800"/>
        </a:p>
      </dgm:t>
    </dgm:pt>
    <dgm:pt modelId="{25BDDF5A-BC8A-4FDE-9C2C-6C2BDFA80FE0}" type="sibTrans" cxnId="{1420E7CA-5E62-453E-801F-9B994EB47E50}">
      <dgm:prSet/>
      <dgm:spPr/>
      <dgm:t>
        <a:bodyPr/>
        <a:lstStyle/>
        <a:p>
          <a:endParaRPr lang="es-PE" sz="1800"/>
        </a:p>
      </dgm:t>
    </dgm:pt>
    <dgm:pt modelId="{7B2A5793-8CD0-4ACD-BB2E-363A9C63A8C3}">
      <dgm:prSet phldrT="[Texto]" custT="1"/>
      <dgm:spPr/>
      <dgm:t>
        <a:bodyPr/>
        <a:lstStyle/>
        <a:p>
          <a:r>
            <a:rPr lang="es-PE" sz="1800" dirty="0" smtClean="0"/>
            <a:t>En la vivienda de alguna de las familias, local comunal u otro que considere pertinente.</a:t>
          </a:r>
          <a:endParaRPr lang="es-PE" sz="1800" dirty="0"/>
        </a:p>
      </dgm:t>
    </dgm:pt>
    <dgm:pt modelId="{747F49EF-DE70-4568-8026-A147016B955E}" type="parTrans" cxnId="{565A3652-A112-42C8-8427-8CF212D251A9}">
      <dgm:prSet/>
      <dgm:spPr/>
      <dgm:t>
        <a:bodyPr/>
        <a:lstStyle/>
        <a:p>
          <a:endParaRPr lang="es-PE" sz="1800"/>
        </a:p>
      </dgm:t>
    </dgm:pt>
    <dgm:pt modelId="{156950A3-679C-447B-8CB1-6C9BA6C0659F}" type="sibTrans" cxnId="{565A3652-A112-42C8-8427-8CF212D251A9}">
      <dgm:prSet/>
      <dgm:spPr/>
      <dgm:t>
        <a:bodyPr/>
        <a:lstStyle/>
        <a:p>
          <a:endParaRPr lang="es-PE" sz="1800"/>
        </a:p>
      </dgm:t>
    </dgm:pt>
    <dgm:pt modelId="{67A96BF9-0C7D-48A7-B753-EB99DAB367DC}">
      <dgm:prSet phldrT="[Texto]" custT="1"/>
      <dgm:spPr/>
      <dgm:t>
        <a:bodyPr/>
        <a:lstStyle/>
        <a:p>
          <a:endParaRPr lang="es-PE" sz="1800" dirty="0"/>
        </a:p>
      </dgm:t>
    </dgm:pt>
    <dgm:pt modelId="{B717B843-DF0F-43D5-8161-031DE9AA7979}" type="parTrans" cxnId="{B9CC88F2-718D-4D97-AD4E-83D8E366241D}">
      <dgm:prSet/>
      <dgm:spPr/>
      <dgm:t>
        <a:bodyPr/>
        <a:lstStyle/>
        <a:p>
          <a:endParaRPr lang="es-PE"/>
        </a:p>
      </dgm:t>
    </dgm:pt>
    <dgm:pt modelId="{188D4424-956B-4C72-9320-C88250BB0921}" type="sibTrans" cxnId="{B9CC88F2-718D-4D97-AD4E-83D8E366241D}">
      <dgm:prSet/>
      <dgm:spPr/>
      <dgm:t>
        <a:bodyPr/>
        <a:lstStyle/>
        <a:p>
          <a:endParaRPr lang="es-PE"/>
        </a:p>
      </dgm:t>
    </dgm:pt>
    <dgm:pt modelId="{DBB419FF-0703-411F-B710-97530FD6C44E}">
      <dgm:prSet phldrT="[Texto]" custT="1"/>
      <dgm:spPr/>
      <dgm:t>
        <a:bodyPr/>
        <a:lstStyle/>
        <a:p>
          <a:endParaRPr lang="es-PE" sz="1800" dirty="0"/>
        </a:p>
      </dgm:t>
    </dgm:pt>
    <dgm:pt modelId="{6B1CAAD9-E282-4C7C-832E-23F340949062}" type="parTrans" cxnId="{ED708663-EE1B-4917-B501-E67415892571}">
      <dgm:prSet/>
      <dgm:spPr/>
      <dgm:t>
        <a:bodyPr/>
        <a:lstStyle/>
        <a:p>
          <a:endParaRPr lang="es-PE"/>
        </a:p>
      </dgm:t>
    </dgm:pt>
    <dgm:pt modelId="{777A585F-EA26-4DC3-A39C-D842DFB94BE6}" type="sibTrans" cxnId="{ED708663-EE1B-4917-B501-E67415892571}">
      <dgm:prSet/>
      <dgm:spPr/>
      <dgm:t>
        <a:bodyPr/>
        <a:lstStyle/>
        <a:p>
          <a:endParaRPr lang="es-PE"/>
        </a:p>
      </dgm:t>
    </dgm:pt>
    <dgm:pt modelId="{0BFB0952-E547-40C4-A3EE-B63AE738F5FA}" type="pres">
      <dgm:prSet presAssocID="{FCAC5D9F-42DB-4384-B7AC-9E21946F2D3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49409A02-B772-4C99-B9EE-CD0EDA318FB2}" type="pres">
      <dgm:prSet presAssocID="{2BB36BEB-88A0-453C-8CBD-7063FAB7E470}" presName="composite" presStyleCnt="0"/>
      <dgm:spPr/>
    </dgm:pt>
    <dgm:pt modelId="{51630D76-97A9-4C28-A845-59382E0EDCAF}" type="pres">
      <dgm:prSet presAssocID="{2BB36BEB-88A0-453C-8CBD-7063FAB7E470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A2793DE4-0A35-48EC-95D3-BF4E750E0003}" type="pres">
      <dgm:prSet presAssocID="{2BB36BEB-88A0-453C-8CBD-7063FAB7E470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72A28531-8B05-4EE4-91E0-BDFF344A48ED}" type="pres">
      <dgm:prSet presAssocID="{03143E20-1048-41F4-8BC0-12FCBE6465B3}" presName="space" presStyleCnt="0"/>
      <dgm:spPr/>
    </dgm:pt>
    <dgm:pt modelId="{A4A23A34-8C67-4FDE-A955-B1BB15052B86}" type="pres">
      <dgm:prSet presAssocID="{BB1CD387-4686-4DE4-B6F0-AED16850A842}" presName="composite" presStyleCnt="0"/>
      <dgm:spPr/>
    </dgm:pt>
    <dgm:pt modelId="{E10F8B38-A4A0-4B0C-97CD-2B439EFB16FB}" type="pres">
      <dgm:prSet presAssocID="{BB1CD387-4686-4DE4-B6F0-AED16850A842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31E55F79-26D5-4708-BE3D-98C940999B3C}" type="pres">
      <dgm:prSet presAssocID="{BB1CD387-4686-4DE4-B6F0-AED16850A842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DCAC0083-FDC4-4666-9EDF-7B19EB382BD1}" type="pres">
      <dgm:prSet presAssocID="{80AE8DDC-0158-4238-ACA3-2C8017F004CD}" presName="space" presStyleCnt="0"/>
      <dgm:spPr/>
    </dgm:pt>
    <dgm:pt modelId="{C8095678-6C46-475E-AD16-FE02040376D2}" type="pres">
      <dgm:prSet presAssocID="{38CE9EA8-9484-4FC3-9B75-5446DDF4E742}" presName="composite" presStyleCnt="0"/>
      <dgm:spPr/>
    </dgm:pt>
    <dgm:pt modelId="{4D38372A-3468-484D-9846-C66D948C3B69}" type="pres">
      <dgm:prSet presAssocID="{38CE9EA8-9484-4FC3-9B75-5446DDF4E742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4DBB8ACE-26CC-49EC-BF0D-F81BD919144B}" type="pres">
      <dgm:prSet presAssocID="{38CE9EA8-9484-4FC3-9B75-5446DDF4E742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52EA4AC7-C72F-491E-8171-9FC69748006C}" type="pres">
      <dgm:prSet presAssocID="{17220FCE-F51C-4726-B7A4-AE07F444872F}" presName="space" presStyleCnt="0"/>
      <dgm:spPr/>
    </dgm:pt>
    <dgm:pt modelId="{B79C2BC4-8438-4726-85AF-DDAFEA7FE02D}" type="pres">
      <dgm:prSet presAssocID="{6AB8297C-71B9-4EA3-B7EF-FCCCF79299B0}" presName="composite" presStyleCnt="0"/>
      <dgm:spPr/>
    </dgm:pt>
    <dgm:pt modelId="{219A1856-14D7-418D-90B3-7F1D75C4173B}" type="pres">
      <dgm:prSet presAssocID="{6AB8297C-71B9-4EA3-B7EF-FCCCF79299B0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C388E411-51B7-4994-88D5-56E60B190672}" type="pres">
      <dgm:prSet presAssocID="{6AB8297C-71B9-4EA3-B7EF-FCCCF79299B0}" presName="desTx" presStyleLbl="alignAccFollowNode1" presStyleIdx="3" presStyleCnt="4" custLinFactNeighborX="4778" custLinFactNeighborY="2849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E60C7D97-68B5-4C36-87AF-12A0698D9AF0}" type="presOf" srcId="{2BB36BEB-88A0-453C-8CBD-7063FAB7E470}" destId="{51630D76-97A9-4C28-A845-59382E0EDCAF}" srcOrd="0" destOrd="0" presId="urn:microsoft.com/office/officeart/2005/8/layout/hList1"/>
    <dgm:cxn modelId="{BCD3C56E-D26A-4C4E-B272-E61C9005F831}" type="presOf" srcId="{7B2A5793-8CD0-4ACD-BB2E-363A9C63A8C3}" destId="{C388E411-51B7-4994-88D5-56E60B190672}" srcOrd="0" destOrd="0" presId="urn:microsoft.com/office/officeart/2005/8/layout/hList1"/>
    <dgm:cxn modelId="{E22C476A-DD49-4357-BC15-73216451A198}" srcId="{2BB36BEB-88A0-453C-8CBD-7063FAB7E470}" destId="{E6977A8D-46DF-4F02-A79D-20E938552161}" srcOrd="0" destOrd="0" parTransId="{FE58DABE-D192-461D-A270-301EAFC5EFBA}" sibTransId="{B7F27C17-FE59-496B-B4E9-02968E8EB774}"/>
    <dgm:cxn modelId="{1420E7CA-5E62-453E-801F-9B994EB47E50}" srcId="{FCAC5D9F-42DB-4384-B7AC-9E21946F2D3A}" destId="{6AB8297C-71B9-4EA3-B7EF-FCCCF79299B0}" srcOrd="3" destOrd="0" parTransId="{B3FABAD2-9FC8-4625-804D-EEA01260B9EF}" sibTransId="{25BDDF5A-BC8A-4FDE-9C2C-6C2BDFA80FE0}"/>
    <dgm:cxn modelId="{039E3110-622C-48A9-9C25-D1A1C26BAC1C}" srcId="{FCAC5D9F-42DB-4384-B7AC-9E21946F2D3A}" destId="{2BB36BEB-88A0-453C-8CBD-7063FAB7E470}" srcOrd="0" destOrd="0" parTransId="{88059A91-1B2F-4F37-97D6-39A6275BCA70}" sibTransId="{03143E20-1048-41F4-8BC0-12FCBE6465B3}"/>
    <dgm:cxn modelId="{F9D9E400-2B54-463D-82C0-FFC35A9AE111}" type="presOf" srcId="{BB1CD387-4686-4DE4-B6F0-AED16850A842}" destId="{E10F8B38-A4A0-4B0C-97CD-2B439EFB16FB}" srcOrd="0" destOrd="0" presId="urn:microsoft.com/office/officeart/2005/8/layout/hList1"/>
    <dgm:cxn modelId="{56471A52-DAA3-4A54-9169-25E223C4F0C0}" srcId="{38CE9EA8-9484-4FC3-9B75-5446DDF4E742}" destId="{75A0F7DF-20D9-4B3D-A0C7-0581258DB5E2}" srcOrd="0" destOrd="0" parTransId="{20773648-561F-4D4B-AAD2-B1D4427E547B}" sibTransId="{1835B662-3E8C-4578-A68B-51046656E4D5}"/>
    <dgm:cxn modelId="{C390C944-56C9-43FA-907C-372890A415B6}" type="presOf" srcId="{FCAC5D9F-42DB-4384-B7AC-9E21946F2D3A}" destId="{0BFB0952-E547-40C4-A3EE-B63AE738F5FA}" srcOrd="0" destOrd="0" presId="urn:microsoft.com/office/officeart/2005/8/layout/hList1"/>
    <dgm:cxn modelId="{350AB31B-D06C-40CE-A09C-89883C4205B9}" srcId="{FCAC5D9F-42DB-4384-B7AC-9E21946F2D3A}" destId="{BB1CD387-4686-4DE4-B6F0-AED16850A842}" srcOrd="1" destOrd="0" parTransId="{066B0DA6-7A63-43CA-AD64-324317966E47}" sibTransId="{80AE8DDC-0158-4238-ACA3-2C8017F004CD}"/>
    <dgm:cxn modelId="{ED708663-EE1B-4917-B501-E67415892571}" srcId="{6AB8297C-71B9-4EA3-B7EF-FCCCF79299B0}" destId="{DBB419FF-0703-411F-B710-97530FD6C44E}" srcOrd="1" destOrd="0" parTransId="{6B1CAAD9-E282-4C7C-832E-23F340949062}" sibTransId="{777A585F-EA26-4DC3-A39C-D842DFB94BE6}"/>
    <dgm:cxn modelId="{FA17A66C-EDEB-45DF-A838-1BCDF4D5ECA4}" srcId="{BB1CD387-4686-4DE4-B6F0-AED16850A842}" destId="{671E2477-DEFB-49B1-BC6A-5A34682B36FC}" srcOrd="0" destOrd="0" parTransId="{8F9D901B-CC6F-450D-AB6E-1B89BB09206A}" sibTransId="{5C0B19FD-16B6-4335-A9DC-32DDBF172AC6}"/>
    <dgm:cxn modelId="{CF4579B3-7CD2-4723-BDFE-9FBB4B53B8EA}" type="presOf" srcId="{6AB8297C-71B9-4EA3-B7EF-FCCCF79299B0}" destId="{219A1856-14D7-418D-90B3-7F1D75C4173B}" srcOrd="0" destOrd="0" presId="urn:microsoft.com/office/officeart/2005/8/layout/hList1"/>
    <dgm:cxn modelId="{15A7256E-CB8D-40EC-BA76-0FB42DCC7118}" type="presOf" srcId="{671E2477-DEFB-49B1-BC6A-5A34682B36FC}" destId="{31E55F79-26D5-4708-BE3D-98C940999B3C}" srcOrd="0" destOrd="0" presId="urn:microsoft.com/office/officeart/2005/8/layout/hList1"/>
    <dgm:cxn modelId="{D7D30F4E-DD45-4FC5-8AF7-04F233DFB199}" type="presOf" srcId="{67A96BF9-0C7D-48A7-B753-EB99DAB367DC}" destId="{A2793DE4-0A35-48EC-95D3-BF4E750E0003}" srcOrd="0" destOrd="1" presId="urn:microsoft.com/office/officeart/2005/8/layout/hList1"/>
    <dgm:cxn modelId="{20E44472-A9AD-4E1D-BE05-153152B88B91}" type="presOf" srcId="{38CE9EA8-9484-4FC3-9B75-5446DDF4E742}" destId="{4D38372A-3468-484D-9846-C66D948C3B69}" srcOrd="0" destOrd="0" presId="urn:microsoft.com/office/officeart/2005/8/layout/hList1"/>
    <dgm:cxn modelId="{565A3652-A112-42C8-8427-8CF212D251A9}" srcId="{6AB8297C-71B9-4EA3-B7EF-FCCCF79299B0}" destId="{7B2A5793-8CD0-4ACD-BB2E-363A9C63A8C3}" srcOrd="0" destOrd="0" parTransId="{747F49EF-DE70-4568-8026-A147016B955E}" sibTransId="{156950A3-679C-447B-8CB1-6C9BA6C0659F}"/>
    <dgm:cxn modelId="{31ABCF45-1282-4CE3-AB8D-F324DF5F616E}" type="presOf" srcId="{75A0F7DF-20D9-4B3D-A0C7-0581258DB5E2}" destId="{4DBB8ACE-26CC-49EC-BF0D-F81BD919144B}" srcOrd="0" destOrd="0" presId="urn:microsoft.com/office/officeart/2005/8/layout/hList1"/>
    <dgm:cxn modelId="{B9CC88F2-718D-4D97-AD4E-83D8E366241D}" srcId="{2BB36BEB-88A0-453C-8CBD-7063FAB7E470}" destId="{67A96BF9-0C7D-48A7-B753-EB99DAB367DC}" srcOrd="1" destOrd="0" parTransId="{B717B843-DF0F-43D5-8161-031DE9AA7979}" sibTransId="{188D4424-956B-4C72-9320-C88250BB0921}"/>
    <dgm:cxn modelId="{6257DB89-D410-4E2A-B1AD-95F8574322A9}" type="presOf" srcId="{E6977A8D-46DF-4F02-A79D-20E938552161}" destId="{A2793DE4-0A35-48EC-95D3-BF4E750E0003}" srcOrd="0" destOrd="0" presId="urn:microsoft.com/office/officeart/2005/8/layout/hList1"/>
    <dgm:cxn modelId="{C66D2FA5-4ED8-48E6-9DD1-E2D54C3170CA}" srcId="{FCAC5D9F-42DB-4384-B7AC-9E21946F2D3A}" destId="{38CE9EA8-9484-4FC3-9B75-5446DDF4E742}" srcOrd="2" destOrd="0" parTransId="{D67C9E1A-4352-41E0-B022-C8D97AFE7D86}" sibTransId="{17220FCE-F51C-4726-B7A4-AE07F444872F}"/>
    <dgm:cxn modelId="{8F459C67-EFF5-42E8-96F5-7D55105A689F}" type="presOf" srcId="{DBB419FF-0703-411F-B710-97530FD6C44E}" destId="{C388E411-51B7-4994-88D5-56E60B190672}" srcOrd="0" destOrd="1" presId="urn:microsoft.com/office/officeart/2005/8/layout/hList1"/>
    <dgm:cxn modelId="{A11FD79C-0730-476D-A08E-E29735331AF7}" type="presParOf" srcId="{0BFB0952-E547-40C4-A3EE-B63AE738F5FA}" destId="{49409A02-B772-4C99-B9EE-CD0EDA318FB2}" srcOrd="0" destOrd="0" presId="urn:microsoft.com/office/officeart/2005/8/layout/hList1"/>
    <dgm:cxn modelId="{AD83D303-DF71-4B56-AD2B-47117FD5E596}" type="presParOf" srcId="{49409A02-B772-4C99-B9EE-CD0EDA318FB2}" destId="{51630D76-97A9-4C28-A845-59382E0EDCAF}" srcOrd="0" destOrd="0" presId="urn:microsoft.com/office/officeart/2005/8/layout/hList1"/>
    <dgm:cxn modelId="{318191F6-2188-4D21-B93E-126FDBB28BDA}" type="presParOf" srcId="{49409A02-B772-4C99-B9EE-CD0EDA318FB2}" destId="{A2793DE4-0A35-48EC-95D3-BF4E750E0003}" srcOrd="1" destOrd="0" presId="urn:microsoft.com/office/officeart/2005/8/layout/hList1"/>
    <dgm:cxn modelId="{CFD04776-7850-46BA-BB9F-456B4DD4490B}" type="presParOf" srcId="{0BFB0952-E547-40C4-A3EE-B63AE738F5FA}" destId="{72A28531-8B05-4EE4-91E0-BDFF344A48ED}" srcOrd="1" destOrd="0" presId="urn:microsoft.com/office/officeart/2005/8/layout/hList1"/>
    <dgm:cxn modelId="{42B75BD7-CF75-4CF1-AEAA-0207D5C97327}" type="presParOf" srcId="{0BFB0952-E547-40C4-A3EE-B63AE738F5FA}" destId="{A4A23A34-8C67-4FDE-A955-B1BB15052B86}" srcOrd="2" destOrd="0" presId="urn:microsoft.com/office/officeart/2005/8/layout/hList1"/>
    <dgm:cxn modelId="{F41452FB-BB49-43D7-B130-DBC46C54613D}" type="presParOf" srcId="{A4A23A34-8C67-4FDE-A955-B1BB15052B86}" destId="{E10F8B38-A4A0-4B0C-97CD-2B439EFB16FB}" srcOrd="0" destOrd="0" presId="urn:microsoft.com/office/officeart/2005/8/layout/hList1"/>
    <dgm:cxn modelId="{7B7173C9-11E1-4485-9A69-9102250374F7}" type="presParOf" srcId="{A4A23A34-8C67-4FDE-A955-B1BB15052B86}" destId="{31E55F79-26D5-4708-BE3D-98C940999B3C}" srcOrd="1" destOrd="0" presId="urn:microsoft.com/office/officeart/2005/8/layout/hList1"/>
    <dgm:cxn modelId="{C824E2F3-EA01-4DAB-B498-063A442E335A}" type="presParOf" srcId="{0BFB0952-E547-40C4-A3EE-B63AE738F5FA}" destId="{DCAC0083-FDC4-4666-9EDF-7B19EB382BD1}" srcOrd="3" destOrd="0" presId="urn:microsoft.com/office/officeart/2005/8/layout/hList1"/>
    <dgm:cxn modelId="{D96E993D-9B4B-46C1-8370-97CFDFF39F32}" type="presParOf" srcId="{0BFB0952-E547-40C4-A3EE-B63AE738F5FA}" destId="{C8095678-6C46-475E-AD16-FE02040376D2}" srcOrd="4" destOrd="0" presId="urn:microsoft.com/office/officeart/2005/8/layout/hList1"/>
    <dgm:cxn modelId="{A27AAB68-ED28-46C0-9510-E02D2C73741E}" type="presParOf" srcId="{C8095678-6C46-475E-AD16-FE02040376D2}" destId="{4D38372A-3468-484D-9846-C66D948C3B69}" srcOrd="0" destOrd="0" presId="urn:microsoft.com/office/officeart/2005/8/layout/hList1"/>
    <dgm:cxn modelId="{115E117F-2B81-4302-A9C7-E298231FC87C}" type="presParOf" srcId="{C8095678-6C46-475E-AD16-FE02040376D2}" destId="{4DBB8ACE-26CC-49EC-BF0D-F81BD919144B}" srcOrd="1" destOrd="0" presId="urn:microsoft.com/office/officeart/2005/8/layout/hList1"/>
    <dgm:cxn modelId="{B1A2D477-6797-427A-A75C-002BCFAC547A}" type="presParOf" srcId="{0BFB0952-E547-40C4-A3EE-B63AE738F5FA}" destId="{52EA4AC7-C72F-491E-8171-9FC69748006C}" srcOrd="5" destOrd="0" presId="urn:microsoft.com/office/officeart/2005/8/layout/hList1"/>
    <dgm:cxn modelId="{8DAAE5AE-62D0-4570-AA74-3A90BF2D500C}" type="presParOf" srcId="{0BFB0952-E547-40C4-A3EE-B63AE738F5FA}" destId="{B79C2BC4-8438-4726-85AF-DDAFEA7FE02D}" srcOrd="6" destOrd="0" presId="urn:microsoft.com/office/officeart/2005/8/layout/hList1"/>
    <dgm:cxn modelId="{DD3A1CA7-E709-499F-B0A9-726B34E93E4F}" type="presParOf" srcId="{B79C2BC4-8438-4726-85AF-DDAFEA7FE02D}" destId="{219A1856-14D7-418D-90B3-7F1D75C4173B}" srcOrd="0" destOrd="0" presId="urn:microsoft.com/office/officeart/2005/8/layout/hList1"/>
    <dgm:cxn modelId="{E26A5D7F-72B0-4030-BE3D-DB1CE3680523}" type="presParOf" srcId="{B79C2BC4-8438-4726-85AF-DDAFEA7FE02D}" destId="{C388E411-51B7-4994-88D5-56E60B19067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82F36E-13E7-4CFE-832F-F4C7EC769AB4}">
      <dsp:nvSpPr>
        <dsp:cNvPr id="0" name=""/>
        <dsp:cNvSpPr/>
      </dsp:nvSpPr>
      <dsp:spPr>
        <a:xfrm>
          <a:off x="0" y="523417"/>
          <a:ext cx="10371667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92DD9F-E151-4D33-AAF9-0147D9984207}">
      <dsp:nvSpPr>
        <dsp:cNvPr id="0" name=""/>
        <dsp:cNvSpPr/>
      </dsp:nvSpPr>
      <dsp:spPr>
        <a:xfrm>
          <a:off x="134447" y="0"/>
          <a:ext cx="7260166" cy="1003680"/>
        </a:xfrm>
        <a:prstGeom prst="roundRect">
          <a:avLst/>
        </a:prstGeom>
        <a:solidFill>
          <a:srgbClr val="FF5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417" tIns="0" rIns="274417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FAMILIA EN ZONAS DE RIESGO INFORMADA QUE REALIZAN PRACTICAS HIGIENICAS SANITARIAS PARA PREVENIR LAS ENFERMEDADES NO TRANSMISIBLES (MENTAL, BUCAL, OCULAR, METALES PESADOS, HIPERTENSION ARTERIAL Y DIABETES MELLITUS) </a:t>
          </a:r>
          <a:endParaRPr lang="es-PE" sz="1600" kern="1200" dirty="0"/>
        </a:p>
      </dsp:txBody>
      <dsp:txXfrm>
        <a:off x="183443" y="48996"/>
        <a:ext cx="7162174" cy="905688"/>
      </dsp:txXfrm>
    </dsp:sp>
    <dsp:sp modelId="{79710BBD-F63D-40AD-91B9-B83BD294487F}">
      <dsp:nvSpPr>
        <dsp:cNvPr id="0" name=""/>
        <dsp:cNvSpPr/>
      </dsp:nvSpPr>
      <dsp:spPr>
        <a:xfrm>
          <a:off x="0" y="2065657"/>
          <a:ext cx="10371667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F73FDA-7AC3-4D0F-A46D-D9E9C63D9D23}">
      <dsp:nvSpPr>
        <dsp:cNvPr id="0" name=""/>
        <dsp:cNvSpPr/>
      </dsp:nvSpPr>
      <dsp:spPr>
        <a:xfrm>
          <a:off x="201251" y="1555095"/>
          <a:ext cx="7260166" cy="1003680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417" tIns="0" rIns="274417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INSTITUCIONES EDUCATIVAS QUE PROMUEVEN PRACTICAS HIGIENICAS SANITARIAS PARA PREVENIR LAS ENFERMEDADES NO TRANSMISIBLES (MENTAL, BUCAL, OCULAR, METALES PESADOS, HIPERTENSION ARTERIAL Y DIABETES MELLITUS)</a:t>
          </a:r>
          <a:endParaRPr lang="es-PE" sz="1600" kern="1200" dirty="0"/>
        </a:p>
      </dsp:txBody>
      <dsp:txXfrm>
        <a:off x="250247" y="1604091"/>
        <a:ext cx="7162174" cy="905688"/>
      </dsp:txXfrm>
    </dsp:sp>
    <dsp:sp modelId="{3EB5F1FE-B9C4-4B34-B08B-446978EEF846}">
      <dsp:nvSpPr>
        <dsp:cNvPr id="0" name=""/>
        <dsp:cNvSpPr/>
      </dsp:nvSpPr>
      <dsp:spPr>
        <a:xfrm>
          <a:off x="0" y="3607897"/>
          <a:ext cx="10371667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8C3E0B-0764-417A-BD42-59FF49EB485A}">
      <dsp:nvSpPr>
        <dsp:cNvPr id="0" name=""/>
        <dsp:cNvSpPr/>
      </dsp:nvSpPr>
      <dsp:spPr>
        <a:xfrm>
          <a:off x="226304" y="3097335"/>
          <a:ext cx="7260166" cy="10036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417" tIns="0" rIns="274417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MUNICIPIO QUE DESARROLLAN ACCIONES DIRIGIDAS A PREVENIR LAS ENFERMEDADES NO TRASMISIBLES ( MENTAL, BUCAL, OCULAR, METALES PESADOS, HIPERTENSION ARTERIAL Y DIABETES MELLITUS) </a:t>
          </a:r>
          <a:endParaRPr lang="es-PE" sz="1600" kern="1200" dirty="0"/>
        </a:p>
      </dsp:txBody>
      <dsp:txXfrm>
        <a:off x="275300" y="3146331"/>
        <a:ext cx="7162174" cy="90568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CF8C20-0E1C-4BFA-B986-AF1FDAE7B91C}">
      <dsp:nvSpPr>
        <dsp:cNvPr id="0" name=""/>
        <dsp:cNvSpPr/>
      </dsp:nvSpPr>
      <dsp:spPr>
        <a:xfrm>
          <a:off x="0" y="0"/>
          <a:ext cx="1956989" cy="94074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FAMILIAS QUE DESARROLLAN PRACTICAS SALUDABLES EN SALUD BUCAL</a:t>
          </a:r>
          <a:endParaRPr lang="es-PE" sz="1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7553" y="27553"/>
        <a:ext cx="1901883" cy="885636"/>
      </dsp:txXfrm>
    </dsp:sp>
    <dsp:sp modelId="{4B0D5A12-677E-415D-A03D-0D401776753E}">
      <dsp:nvSpPr>
        <dsp:cNvPr id="0" name=""/>
        <dsp:cNvSpPr/>
      </dsp:nvSpPr>
      <dsp:spPr>
        <a:xfrm>
          <a:off x="195698" y="940742"/>
          <a:ext cx="152956" cy="11012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1259"/>
              </a:lnTo>
              <a:lnTo>
                <a:pt x="152956" y="110125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6417AD-C31D-4ACC-97FB-69DED5F42D25}">
      <dsp:nvSpPr>
        <dsp:cNvPr id="0" name=""/>
        <dsp:cNvSpPr/>
      </dsp:nvSpPr>
      <dsp:spPr>
        <a:xfrm>
          <a:off x="348655" y="1161086"/>
          <a:ext cx="1714138" cy="17618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kern="1200" dirty="0" smtClean="0"/>
            <a:t>* 02 Sesiones Educativas en alimentos no </a:t>
          </a:r>
          <a:r>
            <a:rPr lang="es-PE" sz="1200" kern="1200" dirty="0" err="1" smtClean="0"/>
            <a:t>cariogénicos</a:t>
          </a:r>
          <a:r>
            <a:rPr lang="es-PE" sz="1200" kern="1200" dirty="0" smtClean="0"/>
            <a:t> y medidas preventivas y en salud bucal.                                                 * 02 Sesión Demostrativa en cepillado dental, uso de hilo dental y flúor, entre otros.</a:t>
          </a:r>
        </a:p>
      </dsp:txBody>
      <dsp:txXfrm>
        <a:off x="398860" y="1211291"/>
        <a:ext cx="1613728" cy="1661422"/>
      </dsp:txXfrm>
    </dsp:sp>
    <dsp:sp modelId="{FD5F3B60-F762-4FD0-9CC8-CCC2B2E4ED3B}">
      <dsp:nvSpPr>
        <dsp:cNvPr id="0" name=""/>
        <dsp:cNvSpPr/>
      </dsp:nvSpPr>
      <dsp:spPr>
        <a:xfrm>
          <a:off x="195698" y="940742"/>
          <a:ext cx="198669" cy="31726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72610"/>
              </a:lnTo>
              <a:lnTo>
                <a:pt x="198669" y="317261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37018D-BF8B-408B-B275-A5D6FDD80D0C}">
      <dsp:nvSpPr>
        <dsp:cNvPr id="0" name=""/>
        <dsp:cNvSpPr/>
      </dsp:nvSpPr>
      <dsp:spPr>
        <a:xfrm>
          <a:off x="394368" y="3484701"/>
          <a:ext cx="1638547" cy="12573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kern="1200" dirty="0" smtClean="0"/>
            <a:t>100% de familias con niños y niñas, gestantes y adultos mayores de los sectores priorizados de los distritos en riesgo.</a:t>
          </a:r>
        </a:p>
      </dsp:txBody>
      <dsp:txXfrm>
        <a:off x="431193" y="3521526"/>
        <a:ext cx="1564897" cy="1183652"/>
      </dsp:txXfrm>
    </dsp:sp>
    <dsp:sp modelId="{DD66395D-3F09-478B-8F28-F23DE920494D}">
      <dsp:nvSpPr>
        <dsp:cNvPr id="0" name=""/>
        <dsp:cNvSpPr/>
      </dsp:nvSpPr>
      <dsp:spPr>
        <a:xfrm>
          <a:off x="195698" y="940742"/>
          <a:ext cx="237563" cy="47575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57573"/>
              </a:lnTo>
              <a:lnTo>
                <a:pt x="237563" y="475757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4E8411-B681-4286-A9E0-7515A73DA9C0}">
      <dsp:nvSpPr>
        <dsp:cNvPr id="0" name=""/>
        <dsp:cNvSpPr/>
      </dsp:nvSpPr>
      <dsp:spPr>
        <a:xfrm>
          <a:off x="433262" y="5131716"/>
          <a:ext cx="1654186" cy="11331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kern="1200" dirty="0" smtClean="0"/>
            <a:t>Sumatoria: APP 136, Código CPT C0010 (sesión demostrativa), U0004 (actividad de salud bucal), LAB (número de familias)</a:t>
          </a:r>
        </a:p>
      </dsp:txBody>
      <dsp:txXfrm>
        <a:off x="466452" y="5164906"/>
        <a:ext cx="1587806" cy="1066819"/>
      </dsp:txXfrm>
    </dsp:sp>
    <dsp:sp modelId="{B6D5B85B-3999-4ACD-9E9E-DC46737B156A}">
      <dsp:nvSpPr>
        <dsp:cNvPr id="0" name=""/>
        <dsp:cNvSpPr/>
      </dsp:nvSpPr>
      <dsp:spPr>
        <a:xfrm>
          <a:off x="2166230" y="0"/>
          <a:ext cx="2135297" cy="940742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kern="1200" dirty="0" smtClean="0"/>
            <a:t>FAMILIAS CON PRÁCTICAS SALUDABLES PARA EVITAR EXPOSICIÓN A METALES PESADOS Y SUSTANCIAS QUÍMICAS</a:t>
          </a:r>
        </a:p>
      </dsp:txBody>
      <dsp:txXfrm>
        <a:off x="2193783" y="27553"/>
        <a:ext cx="2080191" cy="885636"/>
      </dsp:txXfrm>
    </dsp:sp>
    <dsp:sp modelId="{27D01182-1FA5-4E35-A571-9046C114230D}">
      <dsp:nvSpPr>
        <dsp:cNvPr id="0" name=""/>
        <dsp:cNvSpPr/>
      </dsp:nvSpPr>
      <dsp:spPr>
        <a:xfrm>
          <a:off x="2379760" y="940742"/>
          <a:ext cx="222034" cy="13718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1803"/>
              </a:lnTo>
              <a:lnTo>
                <a:pt x="222034" y="137180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7F241A-9109-4C77-A5B4-5B5C51B1F70D}">
      <dsp:nvSpPr>
        <dsp:cNvPr id="0" name=""/>
        <dsp:cNvSpPr/>
      </dsp:nvSpPr>
      <dsp:spPr>
        <a:xfrm>
          <a:off x="2601794" y="1091970"/>
          <a:ext cx="1849981" cy="24411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kern="1200" dirty="0" smtClean="0"/>
            <a:t>* 02 Sesiones Educativas en higiene del hogar, manejo de polvos, ropa de trabajo, almacenamiento y medidas preventivas para evitar la contaminación por metales pesados, metaloides y otras sustancias químicas.               * 02 Sesión demostrativa en alimentación y nutrición, lavado de manos, consumo de agua segura.</a:t>
          </a:r>
        </a:p>
      </dsp:txBody>
      <dsp:txXfrm>
        <a:off x="2655978" y="1146154"/>
        <a:ext cx="1741613" cy="2332783"/>
      </dsp:txXfrm>
    </dsp:sp>
    <dsp:sp modelId="{0182DB11-3C6A-492D-981C-36931DB9EB5C}">
      <dsp:nvSpPr>
        <dsp:cNvPr id="0" name=""/>
        <dsp:cNvSpPr/>
      </dsp:nvSpPr>
      <dsp:spPr>
        <a:xfrm>
          <a:off x="2379760" y="940742"/>
          <a:ext cx="207689" cy="32907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90748"/>
              </a:lnTo>
              <a:lnTo>
                <a:pt x="207689" y="329074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C91A58-0238-4B29-BC1A-E2D1F38EDBEB}">
      <dsp:nvSpPr>
        <dsp:cNvPr id="0" name=""/>
        <dsp:cNvSpPr/>
      </dsp:nvSpPr>
      <dsp:spPr>
        <a:xfrm>
          <a:off x="2587450" y="3761120"/>
          <a:ext cx="1744633" cy="9407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kern="1200" dirty="0" smtClean="0"/>
            <a:t>100% de familias de sectores priorizados de los distritos en riesgo.</a:t>
          </a:r>
        </a:p>
      </dsp:txBody>
      <dsp:txXfrm>
        <a:off x="2615003" y="3788673"/>
        <a:ext cx="1689527" cy="885636"/>
      </dsp:txXfrm>
    </dsp:sp>
    <dsp:sp modelId="{E6B7B409-AA4E-44B1-834A-D7DACE2E709E}">
      <dsp:nvSpPr>
        <dsp:cNvPr id="0" name=""/>
        <dsp:cNvSpPr/>
      </dsp:nvSpPr>
      <dsp:spPr>
        <a:xfrm>
          <a:off x="2379760" y="940742"/>
          <a:ext cx="209872" cy="47583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58363"/>
              </a:lnTo>
              <a:lnTo>
                <a:pt x="209872" y="475836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35E95A-78F3-4B86-8A04-4C64A450E906}">
      <dsp:nvSpPr>
        <dsp:cNvPr id="0" name=""/>
        <dsp:cNvSpPr/>
      </dsp:nvSpPr>
      <dsp:spPr>
        <a:xfrm>
          <a:off x="2589632" y="5140286"/>
          <a:ext cx="1778876" cy="11176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kern="1200" dirty="0" smtClean="0"/>
            <a:t>Sumatoria: APP 136, Código CPT C0010 (sesión demostrativa), U0010 (actividad de metales pesados), LAB (número de familias)</a:t>
          </a:r>
        </a:p>
      </dsp:txBody>
      <dsp:txXfrm>
        <a:off x="2622367" y="5173021"/>
        <a:ext cx="1713406" cy="1052169"/>
      </dsp:txXfrm>
    </dsp:sp>
    <dsp:sp modelId="{52435609-D5EE-407B-80EA-74C4CC0B551D}">
      <dsp:nvSpPr>
        <dsp:cNvPr id="0" name=""/>
        <dsp:cNvSpPr/>
      </dsp:nvSpPr>
      <dsp:spPr>
        <a:xfrm>
          <a:off x="4725577" y="0"/>
          <a:ext cx="2350727" cy="94074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FAMILIAS CON PRACTICAS SALUDABLES PARA EL CUIDADO DE LA SALUD Y PREVENCION DE LA HIPERTENSIÓN ARTERIAL Y DIABETES MELLITUS</a:t>
          </a:r>
        </a:p>
      </dsp:txBody>
      <dsp:txXfrm>
        <a:off x="4753130" y="27553"/>
        <a:ext cx="2295621" cy="885636"/>
      </dsp:txXfrm>
    </dsp:sp>
    <dsp:sp modelId="{BADE9A36-06E7-4BD8-8BBE-DFEF4D141AFE}">
      <dsp:nvSpPr>
        <dsp:cNvPr id="0" name=""/>
        <dsp:cNvSpPr/>
      </dsp:nvSpPr>
      <dsp:spPr>
        <a:xfrm>
          <a:off x="4960650" y="940742"/>
          <a:ext cx="292066" cy="10759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5906"/>
              </a:lnTo>
              <a:lnTo>
                <a:pt x="292066" y="107590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B3B7E7-FE1F-43CB-ABFA-2ACDE7743084}">
      <dsp:nvSpPr>
        <dsp:cNvPr id="0" name=""/>
        <dsp:cNvSpPr/>
      </dsp:nvSpPr>
      <dsp:spPr>
        <a:xfrm>
          <a:off x="5252716" y="1117812"/>
          <a:ext cx="1886136" cy="17976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kern="1200" dirty="0" smtClean="0"/>
            <a:t>* 01 Sesión Educativa y demostrativa en prácticas saludables en alimentación y nutrición enfatizando en el consumo de frutas y verduras, consumo bajo de sal</a:t>
          </a:r>
          <a:r>
            <a:rPr lang="es-PE" sz="1200" kern="1200" smtClean="0"/>
            <a:t>.                                      </a:t>
          </a:r>
          <a:r>
            <a:rPr lang="es-PE" sz="1200" kern="1200" dirty="0" smtClean="0"/>
            <a:t>*02 Sesiones Educativas en actividad física y medidas preventivas </a:t>
          </a:r>
        </a:p>
      </dsp:txBody>
      <dsp:txXfrm>
        <a:off x="5305368" y="1170464"/>
        <a:ext cx="1780832" cy="1692370"/>
      </dsp:txXfrm>
    </dsp:sp>
    <dsp:sp modelId="{377F68B1-A218-456F-8E37-F6A1009E24C0}">
      <dsp:nvSpPr>
        <dsp:cNvPr id="0" name=""/>
        <dsp:cNvSpPr/>
      </dsp:nvSpPr>
      <dsp:spPr>
        <a:xfrm>
          <a:off x="4960650" y="940742"/>
          <a:ext cx="302813" cy="30213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21320"/>
              </a:lnTo>
              <a:lnTo>
                <a:pt x="302813" y="30213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F174F6-08C3-40FE-8393-D6ACD744B8AF}">
      <dsp:nvSpPr>
        <dsp:cNvPr id="0" name=""/>
        <dsp:cNvSpPr/>
      </dsp:nvSpPr>
      <dsp:spPr>
        <a:xfrm>
          <a:off x="5263463" y="3491691"/>
          <a:ext cx="1851546" cy="9407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kern="1200" dirty="0" smtClean="0"/>
            <a:t>100% de familias de sectores priorizados de los distritos en riesgo.</a:t>
          </a:r>
        </a:p>
      </dsp:txBody>
      <dsp:txXfrm>
        <a:off x="5291016" y="3519244"/>
        <a:ext cx="1796440" cy="885636"/>
      </dsp:txXfrm>
    </dsp:sp>
    <dsp:sp modelId="{E0D5468F-902D-403C-AF83-7C49A0C9B3CF}">
      <dsp:nvSpPr>
        <dsp:cNvPr id="0" name=""/>
        <dsp:cNvSpPr/>
      </dsp:nvSpPr>
      <dsp:spPr>
        <a:xfrm>
          <a:off x="4960650" y="940742"/>
          <a:ext cx="372624" cy="46900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90079"/>
              </a:lnTo>
              <a:lnTo>
                <a:pt x="372624" y="469007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58BB01-B1E1-405E-A084-6CF4FDDD5123}">
      <dsp:nvSpPr>
        <dsp:cNvPr id="0" name=""/>
        <dsp:cNvSpPr/>
      </dsp:nvSpPr>
      <dsp:spPr>
        <a:xfrm>
          <a:off x="5333274" y="5071038"/>
          <a:ext cx="1867426" cy="11195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kern="1200" dirty="0" smtClean="0"/>
            <a:t>Sumatoria: APP 136, Código CPT C0010 (sesión demostrativa), U0099 (actividad de daños no trasmisibles), LAB (número de familias)</a:t>
          </a:r>
        </a:p>
      </dsp:txBody>
      <dsp:txXfrm>
        <a:off x="5366065" y="5103829"/>
        <a:ext cx="1801844" cy="1053986"/>
      </dsp:txXfrm>
    </dsp:sp>
    <dsp:sp modelId="{C3EFF1E6-92C0-4CBA-8255-6FAF4B26465E}">
      <dsp:nvSpPr>
        <dsp:cNvPr id="0" name=""/>
        <dsp:cNvSpPr/>
      </dsp:nvSpPr>
      <dsp:spPr>
        <a:xfrm>
          <a:off x="7580599" y="0"/>
          <a:ext cx="2054374" cy="94074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FAMILIAS DESARROLLAN PRÁCTICAS SALUDABLES PARA EL CUIDADO INTEGRAL DE LA SALUD OCULAR</a:t>
          </a:r>
          <a:endParaRPr lang="es-PE" sz="1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608152" y="27553"/>
        <a:ext cx="1999268" cy="885636"/>
      </dsp:txXfrm>
    </dsp:sp>
    <dsp:sp modelId="{042730D7-64FB-4C66-8F77-CD6A33890B15}">
      <dsp:nvSpPr>
        <dsp:cNvPr id="0" name=""/>
        <dsp:cNvSpPr/>
      </dsp:nvSpPr>
      <dsp:spPr>
        <a:xfrm>
          <a:off x="7786036" y="940742"/>
          <a:ext cx="330876" cy="6592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9200"/>
              </a:lnTo>
              <a:lnTo>
                <a:pt x="330876" y="65920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2A4571-0773-4B5D-A179-E6D3337F06CC}">
      <dsp:nvSpPr>
        <dsp:cNvPr id="0" name=""/>
        <dsp:cNvSpPr/>
      </dsp:nvSpPr>
      <dsp:spPr>
        <a:xfrm>
          <a:off x="8116912" y="1129571"/>
          <a:ext cx="1680316" cy="9407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kern="1200" dirty="0" smtClean="0"/>
            <a:t>02 Sesiones educativas  en  prácticas saludables para el cuidado integral de la salud ocular</a:t>
          </a:r>
          <a:endParaRPr lang="es-PE" sz="1200" kern="1200" dirty="0"/>
        </a:p>
      </dsp:txBody>
      <dsp:txXfrm>
        <a:off x="8144465" y="1157124"/>
        <a:ext cx="1625210" cy="885636"/>
      </dsp:txXfrm>
    </dsp:sp>
    <dsp:sp modelId="{5AD174B0-DE85-43C0-A1AF-002389BD45D9}">
      <dsp:nvSpPr>
        <dsp:cNvPr id="0" name=""/>
        <dsp:cNvSpPr/>
      </dsp:nvSpPr>
      <dsp:spPr>
        <a:xfrm>
          <a:off x="7786036" y="940742"/>
          <a:ext cx="421939" cy="28100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0048"/>
              </a:lnTo>
              <a:lnTo>
                <a:pt x="421939" y="281004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6387A4-F2E9-4CFD-B77B-3C1116AF30F3}">
      <dsp:nvSpPr>
        <dsp:cNvPr id="0" name=""/>
        <dsp:cNvSpPr/>
      </dsp:nvSpPr>
      <dsp:spPr>
        <a:xfrm>
          <a:off x="8207976" y="3280419"/>
          <a:ext cx="1505188" cy="9407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kern="1200" dirty="0" smtClean="0"/>
            <a:t>100% de familias de sectores priorizados de los distritos en riesgo.</a:t>
          </a:r>
          <a:endParaRPr lang="es-PE" sz="1200" kern="1200" dirty="0"/>
        </a:p>
      </dsp:txBody>
      <dsp:txXfrm>
        <a:off x="8235529" y="3307972"/>
        <a:ext cx="1450082" cy="885636"/>
      </dsp:txXfrm>
    </dsp:sp>
    <dsp:sp modelId="{92B7F79F-8334-4543-A99F-BEACF4627F71}">
      <dsp:nvSpPr>
        <dsp:cNvPr id="0" name=""/>
        <dsp:cNvSpPr/>
      </dsp:nvSpPr>
      <dsp:spPr>
        <a:xfrm>
          <a:off x="7786036" y="940742"/>
          <a:ext cx="387124" cy="46326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32614"/>
              </a:lnTo>
              <a:lnTo>
                <a:pt x="387124" y="463261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B4154B-0D60-4E90-B40A-92D5C774579C}">
      <dsp:nvSpPr>
        <dsp:cNvPr id="0" name=""/>
        <dsp:cNvSpPr/>
      </dsp:nvSpPr>
      <dsp:spPr>
        <a:xfrm>
          <a:off x="8173161" y="4962457"/>
          <a:ext cx="1664933" cy="12217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kern="1200" dirty="0" smtClean="0"/>
            <a:t>Sumatoria: APP 136, Código CPT C0009 (sesión educativa), U0098 (actividad de salud ocular), LAB (número de familias)</a:t>
          </a:r>
        </a:p>
      </dsp:txBody>
      <dsp:txXfrm>
        <a:off x="8208946" y="4998242"/>
        <a:ext cx="1593363" cy="11502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FB9793-B4A6-4D48-BE25-BC8CCFF57E21}">
      <dsp:nvSpPr>
        <dsp:cNvPr id="0" name=""/>
        <dsp:cNvSpPr/>
      </dsp:nvSpPr>
      <dsp:spPr>
        <a:xfrm>
          <a:off x="851471" y="226572"/>
          <a:ext cx="3510552" cy="4477744"/>
        </a:xfrm>
        <a:prstGeom prst="roundRect">
          <a:avLst/>
        </a:prstGeom>
        <a:solidFill>
          <a:srgbClr val="FF5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B66902-B1F6-4DCB-8BF7-255A4A3EB2AC}">
      <dsp:nvSpPr>
        <dsp:cNvPr id="0" name=""/>
        <dsp:cNvSpPr/>
      </dsp:nvSpPr>
      <dsp:spPr>
        <a:xfrm>
          <a:off x="1085678" y="866236"/>
          <a:ext cx="2795923" cy="307137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FAMILIA EN ZONAS DE RIESGO INFORMADA QUE REALIZAN PRACTICAS HIGIENICAS SANITARIAS PARA PREVENIR LAS ENFERMEDADES NO TRANSMISIBLES (MENTAL, BUCAL, OCULAR, METALES PESADOS, HIPERTENSION ARTERIAL Y DIABETES MELLITUS) </a:t>
          </a:r>
          <a:endParaRPr lang="es-PE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85678" y="866236"/>
        <a:ext cx="2795923" cy="3071374"/>
      </dsp:txXfrm>
    </dsp:sp>
    <dsp:sp modelId="{10BCA9BA-A442-4B32-813F-B0BC4A637E68}">
      <dsp:nvSpPr>
        <dsp:cNvPr id="0" name=""/>
        <dsp:cNvSpPr/>
      </dsp:nvSpPr>
      <dsp:spPr>
        <a:xfrm>
          <a:off x="3820102" y="2685"/>
          <a:ext cx="1083841" cy="1083841"/>
        </a:xfrm>
        <a:prstGeom prst="ellipse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EFB0E0-C366-48AB-AD18-F7117DE46F14}">
      <dsp:nvSpPr>
        <dsp:cNvPr id="0" name=""/>
        <dsp:cNvSpPr/>
      </dsp:nvSpPr>
      <dsp:spPr>
        <a:xfrm>
          <a:off x="4903944" y="2685"/>
          <a:ext cx="5026883" cy="1083841"/>
        </a:xfrm>
        <a:prstGeom prst="rect">
          <a:avLst/>
        </a:prstGeom>
        <a:noFill/>
        <a:ln w="19050">
          <a:solidFill>
            <a:srgbClr val="FF0000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25400" rIns="508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000" kern="1200" dirty="0" smtClean="0"/>
            <a:t>FAMILIAS QUE DESARROLLAN PRACTICAS SALUDABLES EN SALUD BUCAL</a:t>
          </a:r>
          <a:endParaRPr lang="es-PE" sz="2000" kern="1200" dirty="0"/>
        </a:p>
      </dsp:txBody>
      <dsp:txXfrm>
        <a:off x="4903944" y="2685"/>
        <a:ext cx="5026883" cy="1083841"/>
      </dsp:txXfrm>
    </dsp:sp>
    <dsp:sp modelId="{3E7DED53-EEB7-4B8C-B061-34130B509601}">
      <dsp:nvSpPr>
        <dsp:cNvPr id="0" name=""/>
        <dsp:cNvSpPr/>
      </dsp:nvSpPr>
      <dsp:spPr>
        <a:xfrm>
          <a:off x="3820102" y="1281618"/>
          <a:ext cx="1083841" cy="1083841"/>
        </a:xfrm>
        <a:prstGeom prst="ellipse">
          <a:avLst/>
        </a:prstGeom>
        <a:blipFill rotWithShape="1">
          <a:blip xmlns:r="http://schemas.openxmlformats.org/officeDocument/2006/relationships" r:embed="rId3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D4BAE5-81A5-4C73-BF2E-BACE0EB65884}">
      <dsp:nvSpPr>
        <dsp:cNvPr id="0" name=""/>
        <dsp:cNvSpPr/>
      </dsp:nvSpPr>
      <dsp:spPr>
        <a:xfrm>
          <a:off x="4903944" y="1281618"/>
          <a:ext cx="5026883" cy="1083841"/>
        </a:xfrm>
        <a:prstGeom prst="rect">
          <a:avLst/>
        </a:prstGeom>
        <a:noFill/>
        <a:ln w="19050">
          <a:solidFill>
            <a:srgbClr val="FF0000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25400" rIns="508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000" kern="1200" dirty="0" smtClean="0"/>
            <a:t>FAMILIAS CON PRÁCTICAS SALUDABLES PARA EVITAR EXPOSICIÓN A METALES PESADOS Y SUSTANCIAS QUÍMICAS</a:t>
          </a:r>
          <a:endParaRPr lang="es-PE" sz="2000" kern="1200" dirty="0"/>
        </a:p>
      </dsp:txBody>
      <dsp:txXfrm>
        <a:off x="4903944" y="1281618"/>
        <a:ext cx="5026883" cy="1083841"/>
      </dsp:txXfrm>
    </dsp:sp>
    <dsp:sp modelId="{BB607155-F5A9-4615-800A-BB5A0D1B8E57}">
      <dsp:nvSpPr>
        <dsp:cNvPr id="0" name=""/>
        <dsp:cNvSpPr/>
      </dsp:nvSpPr>
      <dsp:spPr>
        <a:xfrm>
          <a:off x="3820102" y="2560551"/>
          <a:ext cx="1083841" cy="1083841"/>
        </a:xfrm>
        <a:prstGeom prst="ellipse">
          <a:avLst/>
        </a:prstGeom>
        <a:blipFill rotWithShape="1">
          <a:blip xmlns:r="http://schemas.openxmlformats.org/officeDocument/2006/relationships" r:embed="rId4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EA9E5E-6FD8-4C4E-9546-C0167564D24D}">
      <dsp:nvSpPr>
        <dsp:cNvPr id="0" name=""/>
        <dsp:cNvSpPr/>
      </dsp:nvSpPr>
      <dsp:spPr>
        <a:xfrm>
          <a:off x="4903944" y="2560551"/>
          <a:ext cx="5026883" cy="1083841"/>
        </a:xfrm>
        <a:prstGeom prst="rect">
          <a:avLst/>
        </a:prstGeom>
        <a:noFill/>
        <a:ln w="19050">
          <a:solidFill>
            <a:srgbClr val="FF0000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25400" rIns="508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000" kern="1200" dirty="0" smtClean="0"/>
            <a:t>FAMILIAS CON PRACTICAS SALUDABLES PARA EL CUIDADO DE LA SALUD Y PREVENCION DE LA HIPERTENSIÓN ARTERIAL Y DIABETES MELLITUS</a:t>
          </a:r>
          <a:endParaRPr lang="es-PE" sz="2000" kern="1200" dirty="0"/>
        </a:p>
      </dsp:txBody>
      <dsp:txXfrm>
        <a:off x="4903944" y="2560551"/>
        <a:ext cx="5026883" cy="1083841"/>
      </dsp:txXfrm>
    </dsp:sp>
    <dsp:sp modelId="{F85C73F1-9CB7-4ADA-BD5D-6342CEAC513D}">
      <dsp:nvSpPr>
        <dsp:cNvPr id="0" name=""/>
        <dsp:cNvSpPr/>
      </dsp:nvSpPr>
      <dsp:spPr>
        <a:xfrm>
          <a:off x="3820102" y="3839484"/>
          <a:ext cx="1083841" cy="1083841"/>
        </a:xfrm>
        <a:prstGeom prst="ellipse">
          <a:avLst/>
        </a:prstGeom>
        <a:blipFill rotWithShape="1">
          <a:blip xmlns:r="http://schemas.openxmlformats.org/officeDocument/2006/relationships" r:embed="rId5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822C2B-EAC9-46B4-B12E-FEC576C9058A}">
      <dsp:nvSpPr>
        <dsp:cNvPr id="0" name=""/>
        <dsp:cNvSpPr/>
      </dsp:nvSpPr>
      <dsp:spPr>
        <a:xfrm>
          <a:off x="4903944" y="3839484"/>
          <a:ext cx="5026883" cy="1083841"/>
        </a:xfrm>
        <a:prstGeom prst="rect">
          <a:avLst/>
        </a:prstGeom>
        <a:noFill/>
        <a:ln w="19050">
          <a:solidFill>
            <a:srgbClr val="FF0000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25400" rIns="508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000" kern="1200" dirty="0" smtClean="0"/>
            <a:t>FAMILIAS DESARROLLAN PRÁCTICAS SALUDABLES PARA EL CUIDADO INTEGRAL DE LA SALUD OCULAR</a:t>
          </a:r>
          <a:endParaRPr lang="es-PE" sz="2000" kern="1200" dirty="0"/>
        </a:p>
      </dsp:txBody>
      <dsp:txXfrm>
        <a:off x="4903944" y="3839484"/>
        <a:ext cx="5026883" cy="10838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630D76-97A9-4C28-A845-59382E0EDCAF}">
      <dsp:nvSpPr>
        <dsp:cNvPr id="0" name=""/>
        <dsp:cNvSpPr/>
      </dsp:nvSpPr>
      <dsp:spPr>
        <a:xfrm>
          <a:off x="3046" y="110987"/>
          <a:ext cx="1831788" cy="73271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1" kern="1200" dirty="0" smtClean="0"/>
            <a:t>Público objetivo</a:t>
          </a:r>
          <a:endParaRPr lang="es-PE" sz="1800" b="1" kern="1200" dirty="0"/>
        </a:p>
      </dsp:txBody>
      <dsp:txXfrm>
        <a:off x="3046" y="110987"/>
        <a:ext cx="1831788" cy="732715"/>
      </dsp:txXfrm>
    </dsp:sp>
    <dsp:sp modelId="{A2793DE4-0A35-48EC-95D3-BF4E750E0003}">
      <dsp:nvSpPr>
        <dsp:cNvPr id="0" name=""/>
        <dsp:cNvSpPr/>
      </dsp:nvSpPr>
      <dsp:spPr>
        <a:xfrm>
          <a:off x="3046" y="843702"/>
          <a:ext cx="1831788" cy="281088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800" kern="1200" dirty="0" smtClean="0"/>
            <a:t>Familias de sectores priorizados y de riesgo frente a la ENT</a:t>
          </a:r>
          <a:endParaRPr lang="es-PE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PE" sz="1800" kern="1200" dirty="0"/>
        </a:p>
      </dsp:txBody>
      <dsp:txXfrm>
        <a:off x="3046" y="843702"/>
        <a:ext cx="1831788" cy="2810880"/>
      </dsp:txXfrm>
    </dsp:sp>
    <dsp:sp modelId="{E10F8B38-A4A0-4B0C-97CD-2B439EFB16FB}">
      <dsp:nvSpPr>
        <dsp:cNvPr id="0" name=""/>
        <dsp:cNvSpPr/>
      </dsp:nvSpPr>
      <dsp:spPr>
        <a:xfrm>
          <a:off x="2091285" y="110987"/>
          <a:ext cx="1831788" cy="732715"/>
        </a:xfrm>
        <a:prstGeom prst="rect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1" kern="1200" dirty="0" smtClean="0"/>
            <a:t>Intervención</a:t>
          </a:r>
          <a:endParaRPr lang="es-PE" sz="1800" b="1" kern="1200" dirty="0"/>
        </a:p>
      </dsp:txBody>
      <dsp:txXfrm>
        <a:off x="2091285" y="110987"/>
        <a:ext cx="1831788" cy="732715"/>
      </dsp:txXfrm>
    </dsp:sp>
    <dsp:sp modelId="{31E55F79-26D5-4708-BE3D-98C940999B3C}">
      <dsp:nvSpPr>
        <dsp:cNvPr id="0" name=""/>
        <dsp:cNvSpPr/>
      </dsp:nvSpPr>
      <dsp:spPr>
        <a:xfrm>
          <a:off x="2091285" y="843702"/>
          <a:ext cx="1831788" cy="2810880"/>
        </a:xfrm>
        <a:prstGeom prst="rect">
          <a:avLst/>
        </a:prstGeom>
        <a:solidFill>
          <a:schemeClr val="accent5">
            <a:tint val="40000"/>
            <a:alpha val="90000"/>
            <a:hueOff val="-2463918"/>
            <a:satOff val="-4272"/>
            <a:lumOff val="-43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2463918"/>
              <a:satOff val="-4272"/>
              <a:lumOff val="-4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800" kern="1200" dirty="0" smtClean="0"/>
            <a:t>Sesiones educativas / demostrativas para promover comportamientos y entornos saludables.</a:t>
          </a:r>
          <a:endParaRPr lang="es-PE" sz="1800" kern="1200" dirty="0"/>
        </a:p>
      </dsp:txBody>
      <dsp:txXfrm>
        <a:off x="2091285" y="843702"/>
        <a:ext cx="1831788" cy="2810880"/>
      </dsp:txXfrm>
    </dsp:sp>
    <dsp:sp modelId="{4D38372A-3468-484D-9846-C66D948C3B69}">
      <dsp:nvSpPr>
        <dsp:cNvPr id="0" name=""/>
        <dsp:cNvSpPr/>
      </dsp:nvSpPr>
      <dsp:spPr>
        <a:xfrm>
          <a:off x="4179525" y="110987"/>
          <a:ext cx="1831788" cy="732715"/>
        </a:xfrm>
        <a:prstGeom prst="rect">
          <a:avLst/>
        </a:prstGeom>
        <a:solidFill>
          <a:schemeClr val="accent5">
            <a:hueOff val="-4902231"/>
            <a:satOff val="-6819"/>
            <a:lumOff val="-2615"/>
            <a:alphaOff val="0"/>
          </a:schemeClr>
        </a:solidFill>
        <a:ln w="12700" cap="flat" cmpd="sng" algn="ctr">
          <a:solidFill>
            <a:schemeClr val="accent5">
              <a:hueOff val="-4902231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1" kern="1200" dirty="0" smtClean="0"/>
            <a:t>¿Quién desarrolla?</a:t>
          </a:r>
          <a:endParaRPr lang="es-PE" sz="1800" b="1" kern="1200" dirty="0"/>
        </a:p>
      </dsp:txBody>
      <dsp:txXfrm>
        <a:off x="4179525" y="110987"/>
        <a:ext cx="1831788" cy="732715"/>
      </dsp:txXfrm>
    </dsp:sp>
    <dsp:sp modelId="{4DBB8ACE-26CC-49EC-BF0D-F81BD919144B}">
      <dsp:nvSpPr>
        <dsp:cNvPr id="0" name=""/>
        <dsp:cNvSpPr/>
      </dsp:nvSpPr>
      <dsp:spPr>
        <a:xfrm>
          <a:off x="4179525" y="843702"/>
          <a:ext cx="1831788" cy="2810880"/>
        </a:xfrm>
        <a:prstGeom prst="rect">
          <a:avLst/>
        </a:prstGeom>
        <a:solidFill>
          <a:schemeClr val="accent5">
            <a:tint val="40000"/>
            <a:alpha val="90000"/>
            <a:hueOff val="-4927836"/>
            <a:satOff val="-8544"/>
            <a:lumOff val="-85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4927836"/>
              <a:satOff val="-8544"/>
              <a:lumOff val="-8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500" kern="1200" dirty="0" smtClean="0"/>
            <a:t>Personal de Salud capacitado del primer nivel de  atención (I-1 al I-4) y excepcionalmente los establecimientos del segundo nivel de atención con población asignada</a:t>
          </a:r>
          <a:endParaRPr lang="es-PE" sz="1500" kern="1200" dirty="0"/>
        </a:p>
      </dsp:txBody>
      <dsp:txXfrm>
        <a:off x="4179525" y="843702"/>
        <a:ext cx="1831788" cy="2810880"/>
      </dsp:txXfrm>
    </dsp:sp>
    <dsp:sp modelId="{219A1856-14D7-418D-90B3-7F1D75C4173B}">
      <dsp:nvSpPr>
        <dsp:cNvPr id="0" name=""/>
        <dsp:cNvSpPr/>
      </dsp:nvSpPr>
      <dsp:spPr>
        <a:xfrm>
          <a:off x="6267764" y="110987"/>
          <a:ext cx="1831788" cy="732715"/>
        </a:xfrm>
        <a:prstGeom prst="rect">
          <a:avLst/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1" kern="1200" dirty="0" smtClean="0"/>
            <a:t>¿Dónde lo desarrolla?</a:t>
          </a:r>
          <a:endParaRPr lang="es-PE" sz="1800" b="1" kern="1200" dirty="0"/>
        </a:p>
      </dsp:txBody>
      <dsp:txXfrm>
        <a:off x="6267764" y="110987"/>
        <a:ext cx="1831788" cy="732715"/>
      </dsp:txXfrm>
    </dsp:sp>
    <dsp:sp modelId="{C388E411-51B7-4994-88D5-56E60B190672}">
      <dsp:nvSpPr>
        <dsp:cNvPr id="0" name=""/>
        <dsp:cNvSpPr/>
      </dsp:nvSpPr>
      <dsp:spPr>
        <a:xfrm>
          <a:off x="6270811" y="923784"/>
          <a:ext cx="1831788" cy="2810880"/>
        </a:xfrm>
        <a:prstGeom prst="rect">
          <a:avLst/>
        </a:prstGeom>
        <a:solidFill>
          <a:schemeClr val="accent5">
            <a:tint val="40000"/>
            <a:alpha val="90000"/>
            <a:hueOff val="-7391754"/>
            <a:satOff val="-12816"/>
            <a:lumOff val="-128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7391754"/>
              <a:satOff val="-12816"/>
              <a:lumOff val="-12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800" kern="1200" dirty="0" smtClean="0"/>
            <a:t>En la vivienda de alguna de las familias, local comunal u otro que considere pertinente.</a:t>
          </a:r>
          <a:endParaRPr lang="es-PE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PE" sz="1800" kern="1200" dirty="0"/>
        </a:p>
      </dsp:txBody>
      <dsp:txXfrm>
        <a:off x="6270811" y="923784"/>
        <a:ext cx="1831788" cy="28108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CF8C20-0E1C-4BFA-B986-AF1FDAE7B91C}">
      <dsp:nvSpPr>
        <dsp:cNvPr id="0" name=""/>
        <dsp:cNvSpPr/>
      </dsp:nvSpPr>
      <dsp:spPr>
        <a:xfrm>
          <a:off x="0" y="0"/>
          <a:ext cx="1956989" cy="94074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FAMILIAS QUE DESARROLLAN PRACTICAS SALUDABLES EN SALUD BUCAL</a:t>
          </a:r>
          <a:endParaRPr lang="es-PE" sz="1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7553" y="27553"/>
        <a:ext cx="1901883" cy="885636"/>
      </dsp:txXfrm>
    </dsp:sp>
    <dsp:sp modelId="{4B0D5A12-677E-415D-A03D-0D401776753E}">
      <dsp:nvSpPr>
        <dsp:cNvPr id="0" name=""/>
        <dsp:cNvSpPr/>
      </dsp:nvSpPr>
      <dsp:spPr>
        <a:xfrm>
          <a:off x="195698" y="940742"/>
          <a:ext cx="152956" cy="11012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1259"/>
              </a:lnTo>
              <a:lnTo>
                <a:pt x="152956" y="110125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6417AD-C31D-4ACC-97FB-69DED5F42D25}">
      <dsp:nvSpPr>
        <dsp:cNvPr id="0" name=""/>
        <dsp:cNvSpPr/>
      </dsp:nvSpPr>
      <dsp:spPr>
        <a:xfrm>
          <a:off x="348655" y="1161086"/>
          <a:ext cx="1714138" cy="17618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kern="1200" dirty="0" smtClean="0"/>
            <a:t>* 02 Sesiones Educativas en alimentos no </a:t>
          </a:r>
          <a:r>
            <a:rPr lang="es-PE" sz="1200" kern="1200" dirty="0" err="1" smtClean="0"/>
            <a:t>cariogénicos</a:t>
          </a:r>
          <a:r>
            <a:rPr lang="es-PE" sz="1200" kern="1200" dirty="0" smtClean="0"/>
            <a:t> y medidas preventivas y en salud bucal.                                                 * 02 Sesión Demostrativa en cepillado dental, uso de hilo dental y flúor, entre otros.</a:t>
          </a:r>
        </a:p>
      </dsp:txBody>
      <dsp:txXfrm>
        <a:off x="398860" y="1211291"/>
        <a:ext cx="1613728" cy="1661422"/>
      </dsp:txXfrm>
    </dsp:sp>
    <dsp:sp modelId="{FD5F3B60-F762-4FD0-9CC8-CCC2B2E4ED3B}">
      <dsp:nvSpPr>
        <dsp:cNvPr id="0" name=""/>
        <dsp:cNvSpPr/>
      </dsp:nvSpPr>
      <dsp:spPr>
        <a:xfrm>
          <a:off x="195698" y="940742"/>
          <a:ext cx="198669" cy="31726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72610"/>
              </a:lnTo>
              <a:lnTo>
                <a:pt x="198669" y="317261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37018D-BF8B-408B-B275-A5D6FDD80D0C}">
      <dsp:nvSpPr>
        <dsp:cNvPr id="0" name=""/>
        <dsp:cNvSpPr/>
      </dsp:nvSpPr>
      <dsp:spPr>
        <a:xfrm>
          <a:off x="394368" y="3484701"/>
          <a:ext cx="1638547" cy="12573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kern="1200" dirty="0" smtClean="0"/>
            <a:t>100% de familias con niños y niñas, gestantes y adultos mayores de los sectores priorizados de los distritos en riesgo.</a:t>
          </a:r>
        </a:p>
      </dsp:txBody>
      <dsp:txXfrm>
        <a:off x="431193" y="3521526"/>
        <a:ext cx="1564897" cy="1183652"/>
      </dsp:txXfrm>
    </dsp:sp>
    <dsp:sp modelId="{DD66395D-3F09-478B-8F28-F23DE920494D}">
      <dsp:nvSpPr>
        <dsp:cNvPr id="0" name=""/>
        <dsp:cNvSpPr/>
      </dsp:nvSpPr>
      <dsp:spPr>
        <a:xfrm>
          <a:off x="195698" y="940742"/>
          <a:ext cx="237563" cy="47575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57573"/>
              </a:lnTo>
              <a:lnTo>
                <a:pt x="237563" y="475757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4E8411-B681-4286-A9E0-7515A73DA9C0}">
      <dsp:nvSpPr>
        <dsp:cNvPr id="0" name=""/>
        <dsp:cNvSpPr/>
      </dsp:nvSpPr>
      <dsp:spPr>
        <a:xfrm>
          <a:off x="433262" y="5131716"/>
          <a:ext cx="1654186" cy="11331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kern="1200" dirty="0" smtClean="0"/>
            <a:t>Sumatoria: APP 136, Código CPT C0010 (sesión demostrativa), U0004 (actividad de salud bucal), LAB (número de familias)</a:t>
          </a:r>
        </a:p>
      </dsp:txBody>
      <dsp:txXfrm>
        <a:off x="466452" y="5164906"/>
        <a:ext cx="1587806" cy="1066819"/>
      </dsp:txXfrm>
    </dsp:sp>
    <dsp:sp modelId="{B6D5B85B-3999-4ACD-9E9E-DC46737B156A}">
      <dsp:nvSpPr>
        <dsp:cNvPr id="0" name=""/>
        <dsp:cNvSpPr/>
      </dsp:nvSpPr>
      <dsp:spPr>
        <a:xfrm>
          <a:off x="2166230" y="0"/>
          <a:ext cx="2135297" cy="940742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kern="1200" dirty="0" smtClean="0"/>
            <a:t>FAMILIAS CON PRÁCTICAS SALUDABLES PARA EVITAR EXPOSICIÓN A METALES PESADOS Y SUSTANCIAS QUÍMICAS</a:t>
          </a:r>
        </a:p>
      </dsp:txBody>
      <dsp:txXfrm>
        <a:off x="2193783" y="27553"/>
        <a:ext cx="2080191" cy="885636"/>
      </dsp:txXfrm>
    </dsp:sp>
    <dsp:sp modelId="{27D01182-1FA5-4E35-A571-9046C114230D}">
      <dsp:nvSpPr>
        <dsp:cNvPr id="0" name=""/>
        <dsp:cNvSpPr/>
      </dsp:nvSpPr>
      <dsp:spPr>
        <a:xfrm>
          <a:off x="2379760" y="940742"/>
          <a:ext cx="222034" cy="13718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1803"/>
              </a:lnTo>
              <a:lnTo>
                <a:pt x="222034" y="137180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7F241A-9109-4C77-A5B4-5B5C51B1F70D}">
      <dsp:nvSpPr>
        <dsp:cNvPr id="0" name=""/>
        <dsp:cNvSpPr/>
      </dsp:nvSpPr>
      <dsp:spPr>
        <a:xfrm>
          <a:off x="2601794" y="1091970"/>
          <a:ext cx="1849981" cy="24411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kern="1200" dirty="0" smtClean="0"/>
            <a:t>* 02 Sesiones Educativas en higiene del hogar, manejo de polvos, ropa de trabajo, almacenamiento y medidas preventivas para evitar la contaminación por metales pesados, metaloides y otras sustancias químicas.               * 02 Sesión demostrativa en alimentación y nutrición, lavado de manos, consumo de agua segura.</a:t>
          </a:r>
        </a:p>
      </dsp:txBody>
      <dsp:txXfrm>
        <a:off x="2655978" y="1146154"/>
        <a:ext cx="1741613" cy="2332783"/>
      </dsp:txXfrm>
    </dsp:sp>
    <dsp:sp modelId="{0182DB11-3C6A-492D-981C-36931DB9EB5C}">
      <dsp:nvSpPr>
        <dsp:cNvPr id="0" name=""/>
        <dsp:cNvSpPr/>
      </dsp:nvSpPr>
      <dsp:spPr>
        <a:xfrm>
          <a:off x="2379760" y="940742"/>
          <a:ext cx="207689" cy="32907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90748"/>
              </a:lnTo>
              <a:lnTo>
                <a:pt x="207689" y="329074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C91A58-0238-4B29-BC1A-E2D1F38EDBEB}">
      <dsp:nvSpPr>
        <dsp:cNvPr id="0" name=""/>
        <dsp:cNvSpPr/>
      </dsp:nvSpPr>
      <dsp:spPr>
        <a:xfrm>
          <a:off x="2587450" y="3761120"/>
          <a:ext cx="1744633" cy="9407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kern="1200" dirty="0" smtClean="0"/>
            <a:t>100% de familias de sectores priorizados de los distritos en riesgo.</a:t>
          </a:r>
        </a:p>
      </dsp:txBody>
      <dsp:txXfrm>
        <a:off x="2615003" y="3788673"/>
        <a:ext cx="1689527" cy="885636"/>
      </dsp:txXfrm>
    </dsp:sp>
    <dsp:sp modelId="{E6B7B409-AA4E-44B1-834A-D7DACE2E709E}">
      <dsp:nvSpPr>
        <dsp:cNvPr id="0" name=""/>
        <dsp:cNvSpPr/>
      </dsp:nvSpPr>
      <dsp:spPr>
        <a:xfrm>
          <a:off x="2379760" y="940742"/>
          <a:ext cx="209872" cy="47583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58363"/>
              </a:lnTo>
              <a:lnTo>
                <a:pt x="209872" y="475836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35E95A-78F3-4B86-8A04-4C64A450E906}">
      <dsp:nvSpPr>
        <dsp:cNvPr id="0" name=""/>
        <dsp:cNvSpPr/>
      </dsp:nvSpPr>
      <dsp:spPr>
        <a:xfrm>
          <a:off x="2589632" y="5140286"/>
          <a:ext cx="1778876" cy="11176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kern="1200" dirty="0" smtClean="0"/>
            <a:t>Sumatoria: APP 136, Código CPT C0010 (sesión demostrativa), U0010 (actividad de metales pesados), LAB (número de familias)</a:t>
          </a:r>
        </a:p>
      </dsp:txBody>
      <dsp:txXfrm>
        <a:off x="2622367" y="5173021"/>
        <a:ext cx="1713406" cy="1052169"/>
      </dsp:txXfrm>
    </dsp:sp>
    <dsp:sp modelId="{52435609-D5EE-407B-80EA-74C4CC0B551D}">
      <dsp:nvSpPr>
        <dsp:cNvPr id="0" name=""/>
        <dsp:cNvSpPr/>
      </dsp:nvSpPr>
      <dsp:spPr>
        <a:xfrm>
          <a:off x="4725577" y="0"/>
          <a:ext cx="2350727" cy="94074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FAMILIAS CON PRACTICAS SALUDABLES PARA EL CUIDADO DE LA SALUD Y PREVENCION DE LA HIPERTENSIÓN ARTERIAL Y DIABETES MELLITUS</a:t>
          </a:r>
        </a:p>
      </dsp:txBody>
      <dsp:txXfrm>
        <a:off x="4753130" y="27553"/>
        <a:ext cx="2295621" cy="885636"/>
      </dsp:txXfrm>
    </dsp:sp>
    <dsp:sp modelId="{BADE9A36-06E7-4BD8-8BBE-DFEF4D141AFE}">
      <dsp:nvSpPr>
        <dsp:cNvPr id="0" name=""/>
        <dsp:cNvSpPr/>
      </dsp:nvSpPr>
      <dsp:spPr>
        <a:xfrm>
          <a:off x="4960650" y="940742"/>
          <a:ext cx="292066" cy="10759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5906"/>
              </a:lnTo>
              <a:lnTo>
                <a:pt x="292066" y="107590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B3B7E7-FE1F-43CB-ABFA-2ACDE7743084}">
      <dsp:nvSpPr>
        <dsp:cNvPr id="0" name=""/>
        <dsp:cNvSpPr/>
      </dsp:nvSpPr>
      <dsp:spPr>
        <a:xfrm>
          <a:off x="5252716" y="1117812"/>
          <a:ext cx="1886136" cy="17976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kern="1200" dirty="0" smtClean="0"/>
            <a:t>* 01 Sesión Educativa y demostrativa en prácticas saludables en alimentación y nutrición enfatizando en el consumo de frutas y verduras, consumo bajo de sal</a:t>
          </a:r>
          <a:r>
            <a:rPr lang="es-PE" sz="1200" kern="1200" smtClean="0"/>
            <a:t>.                                      </a:t>
          </a:r>
          <a:r>
            <a:rPr lang="es-PE" sz="1200" kern="1200" dirty="0" smtClean="0"/>
            <a:t>*02 Sesiones Educativas en actividad física y medidas preventivas </a:t>
          </a:r>
        </a:p>
      </dsp:txBody>
      <dsp:txXfrm>
        <a:off x="5305368" y="1170464"/>
        <a:ext cx="1780832" cy="1692370"/>
      </dsp:txXfrm>
    </dsp:sp>
    <dsp:sp modelId="{377F68B1-A218-456F-8E37-F6A1009E24C0}">
      <dsp:nvSpPr>
        <dsp:cNvPr id="0" name=""/>
        <dsp:cNvSpPr/>
      </dsp:nvSpPr>
      <dsp:spPr>
        <a:xfrm>
          <a:off x="4960650" y="940742"/>
          <a:ext cx="302813" cy="30213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21320"/>
              </a:lnTo>
              <a:lnTo>
                <a:pt x="302813" y="30213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F174F6-08C3-40FE-8393-D6ACD744B8AF}">
      <dsp:nvSpPr>
        <dsp:cNvPr id="0" name=""/>
        <dsp:cNvSpPr/>
      </dsp:nvSpPr>
      <dsp:spPr>
        <a:xfrm>
          <a:off x="5263463" y="3491691"/>
          <a:ext cx="1851546" cy="9407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kern="1200" dirty="0" smtClean="0"/>
            <a:t>100% de familias de sectores priorizados de los distritos en riesgo.</a:t>
          </a:r>
        </a:p>
      </dsp:txBody>
      <dsp:txXfrm>
        <a:off x="5291016" y="3519244"/>
        <a:ext cx="1796440" cy="885636"/>
      </dsp:txXfrm>
    </dsp:sp>
    <dsp:sp modelId="{E0D5468F-902D-403C-AF83-7C49A0C9B3CF}">
      <dsp:nvSpPr>
        <dsp:cNvPr id="0" name=""/>
        <dsp:cNvSpPr/>
      </dsp:nvSpPr>
      <dsp:spPr>
        <a:xfrm>
          <a:off x="4960650" y="940742"/>
          <a:ext cx="372624" cy="46900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90079"/>
              </a:lnTo>
              <a:lnTo>
                <a:pt x="372624" y="469007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58BB01-B1E1-405E-A084-6CF4FDDD5123}">
      <dsp:nvSpPr>
        <dsp:cNvPr id="0" name=""/>
        <dsp:cNvSpPr/>
      </dsp:nvSpPr>
      <dsp:spPr>
        <a:xfrm>
          <a:off x="5333274" y="5071038"/>
          <a:ext cx="1867426" cy="11195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kern="1200" dirty="0" smtClean="0"/>
            <a:t>Sumatoria: APP 136, Código CPT C0010 (sesión demostrativa), U0099 (actividad de daños no trasmisibles), LAB (número de familias)</a:t>
          </a:r>
        </a:p>
      </dsp:txBody>
      <dsp:txXfrm>
        <a:off x="5366065" y="5103829"/>
        <a:ext cx="1801844" cy="1053986"/>
      </dsp:txXfrm>
    </dsp:sp>
    <dsp:sp modelId="{C3EFF1E6-92C0-4CBA-8255-6FAF4B26465E}">
      <dsp:nvSpPr>
        <dsp:cNvPr id="0" name=""/>
        <dsp:cNvSpPr/>
      </dsp:nvSpPr>
      <dsp:spPr>
        <a:xfrm>
          <a:off x="7580599" y="0"/>
          <a:ext cx="2054374" cy="94074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FAMILIAS DESARROLLAN PRÁCTICAS SALUDABLES PARA EL CUIDADO INTEGRAL DE LA SALUD OCULAR</a:t>
          </a:r>
          <a:endParaRPr lang="es-PE" sz="1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608152" y="27553"/>
        <a:ext cx="1999268" cy="885636"/>
      </dsp:txXfrm>
    </dsp:sp>
    <dsp:sp modelId="{042730D7-64FB-4C66-8F77-CD6A33890B15}">
      <dsp:nvSpPr>
        <dsp:cNvPr id="0" name=""/>
        <dsp:cNvSpPr/>
      </dsp:nvSpPr>
      <dsp:spPr>
        <a:xfrm>
          <a:off x="7786036" y="940742"/>
          <a:ext cx="330876" cy="6592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9200"/>
              </a:lnTo>
              <a:lnTo>
                <a:pt x="330876" y="65920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2A4571-0773-4B5D-A179-E6D3337F06CC}">
      <dsp:nvSpPr>
        <dsp:cNvPr id="0" name=""/>
        <dsp:cNvSpPr/>
      </dsp:nvSpPr>
      <dsp:spPr>
        <a:xfrm>
          <a:off x="8116912" y="1129571"/>
          <a:ext cx="1680316" cy="9407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kern="1200" dirty="0" smtClean="0"/>
            <a:t>02 Sesiones educativas  en  prácticas saludables para el cuidado integral de la salud ocular</a:t>
          </a:r>
          <a:endParaRPr lang="es-PE" sz="1200" kern="1200" dirty="0"/>
        </a:p>
      </dsp:txBody>
      <dsp:txXfrm>
        <a:off x="8144465" y="1157124"/>
        <a:ext cx="1625210" cy="885636"/>
      </dsp:txXfrm>
    </dsp:sp>
    <dsp:sp modelId="{5AD174B0-DE85-43C0-A1AF-002389BD45D9}">
      <dsp:nvSpPr>
        <dsp:cNvPr id="0" name=""/>
        <dsp:cNvSpPr/>
      </dsp:nvSpPr>
      <dsp:spPr>
        <a:xfrm>
          <a:off x="7786036" y="940742"/>
          <a:ext cx="421939" cy="28100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0048"/>
              </a:lnTo>
              <a:lnTo>
                <a:pt x="421939" y="281004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6387A4-F2E9-4CFD-B77B-3C1116AF30F3}">
      <dsp:nvSpPr>
        <dsp:cNvPr id="0" name=""/>
        <dsp:cNvSpPr/>
      </dsp:nvSpPr>
      <dsp:spPr>
        <a:xfrm>
          <a:off x="8207976" y="3280419"/>
          <a:ext cx="1505188" cy="9407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kern="1200" dirty="0" smtClean="0"/>
            <a:t>100% de familias de sectores priorizados de los distritos en riesgo.</a:t>
          </a:r>
          <a:endParaRPr lang="es-PE" sz="1200" kern="1200" dirty="0"/>
        </a:p>
      </dsp:txBody>
      <dsp:txXfrm>
        <a:off x="8235529" y="3307972"/>
        <a:ext cx="1450082" cy="885636"/>
      </dsp:txXfrm>
    </dsp:sp>
    <dsp:sp modelId="{92B7F79F-8334-4543-A99F-BEACF4627F71}">
      <dsp:nvSpPr>
        <dsp:cNvPr id="0" name=""/>
        <dsp:cNvSpPr/>
      </dsp:nvSpPr>
      <dsp:spPr>
        <a:xfrm>
          <a:off x="7786036" y="940742"/>
          <a:ext cx="387124" cy="46326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32614"/>
              </a:lnTo>
              <a:lnTo>
                <a:pt x="387124" y="463261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B4154B-0D60-4E90-B40A-92D5C774579C}">
      <dsp:nvSpPr>
        <dsp:cNvPr id="0" name=""/>
        <dsp:cNvSpPr/>
      </dsp:nvSpPr>
      <dsp:spPr>
        <a:xfrm>
          <a:off x="8173161" y="4962457"/>
          <a:ext cx="1664933" cy="12217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kern="1200" dirty="0" smtClean="0"/>
            <a:t>Sumatoria: APP 136, Código CPT C0009 (sesión educativa), U0098 (actividad de salud ocular), LAB (número de familias)</a:t>
          </a:r>
        </a:p>
      </dsp:txBody>
      <dsp:txXfrm>
        <a:off x="8208946" y="4998242"/>
        <a:ext cx="1593363" cy="115022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02983F-6781-4A71-8C1F-DE4E02A028F0}">
      <dsp:nvSpPr>
        <dsp:cNvPr id="0" name=""/>
        <dsp:cNvSpPr/>
      </dsp:nvSpPr>
      <dsp:spPr>
        <a:xfrm>
          <a:off x="116080" y="188629"/>
          <a:ext cx="3101007" cy="3955366"/>
        </a:xfrm>
        <a:prstGeom prst="round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45FC8B-31BC-489E-88F6-0F6E90314ED4}">
      <dsp:nvSpPr>
        <dsp:cNvPr id="0" name=""/>
        <dsp:cNvSpPr/>
      </dsp:nvSpPr>
      <dsp:spPr>
        <a:xfrm>
          <a:off x="341744" y="844172"/>
          <a:ext cx="2387775" cy="312261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INSTITUCIONES EDUCATIVAS QUE PROMUEVEN PRACTICAS HIGIENICAS SANITARIAS PARA PREVENIR LAS ENFERMEDADES NO TRANSMISIBLES (MENTAL, BUCAL, OCULAR, METALES PESADOS, HIPERTENSION ARTERIAL Y DIABETES MELLITUS)</a:t>
          </a:r>
          <a:endParaRPr lang="es-PE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1744" y="844172"/>
        <a:ext cx="2387775" cy="3122611"/>
      </dsp:txXfrm>
    </dsp:sp>
    <dsp:sp modelId="{08B207E0-C817-4DFB-B8F1-54655356BA89}">
      <dsp:nvSpPr>
        <dsp:cNvPr id="0" name=""/>
        <dsp:cNvSpPr/>
      </dsp:nvSpPr>
      <dsp:spPr>
        <a:xfrm>
          <a:off x="2738388" y="-9138"/>
          <a:ext cx="957399" cy="957399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50C963-12BE-4B18-9642-35995C3BAFB7}">
      <dsp:nvSpPr>
        <dsp:cNvPr id="0" name=""/>
        <dsp:cNvSpPr/>
      </dsp:nvSpPr>
      <dsp:spPr>
        <a:xfrm>
          <a:off x="3695787" y="-9138"/>
          <a:ext cx="6703731" cy="957399"/>
        </a:xfrm>
        <a:prstGeom prst="rect">
          <a:avLst/>
        </a:prstGeom>
        <a:noFill/>
        <a:ln w="19050">
          <a:solidFill>
            <a:schemeClr val="accent5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25400" rIns="508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000" kern="1200" dirty="0" smtClean="0"/>
            <a:t>INSTITUCIONES EDUCATIVAS CON CONEI QUE PROMUEVE PREVENCIÓN Y CONTROL DE ENFERMEDADES NO TRASMISIBLES </a:t>
          </a:r>
          <a:endParaRPr lang="es-PE" sz="2000" kern="1200" dirty="0"/>
        </a:p>
      </dsp:txBody>
      <dsp:txXfrm>
        <a:off x="3695787" y="-9138"/>
        <a:ext cx="6703731" cy="957399"/>
      </dsp:txXfrm>
    </dsp:sp>
    <dsp:sp modelId="{31B5D27E-55E3-4F00-83D8-B6A7D2E856FF}">
      <dsp:nvSpPr>
        <dsp:cNvPr id="0" name=""/>
        <dsp:cNvSpPr/>
      </dsp:nvSpPr>
      <dsp:spPr>
        <a:xfrm>
          <a:off x="2738388" y="1120592"/>
          <a:ext cx="957399" cy="957399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B74FD9-CE0B-45BC-BFE8-C56C28CE534B}">
      <dsp:nvSpPr>
        <dsp:cNvPr id="0" name=""/>
        <dsp:cNvSpPr/>
      </dsp:nvSpPr>
      <dsp:spPr>
        <a:xfrm>
          <a:off x="3695787" y="1120592"/>
          <a:ext cx="6703731" cy="957399"/>
        </a:xfrm>
        <a:prstGeom prst="rect">
          <a:avLst/>
        </a:prstGeom>
        <a:noFill/>
        <a:ln w="19050">
          <a:solidFill>
            <a:schemeClr val="accent5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25400" rIns="508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000" kern="1200" dirty="0" smtClean="0"/>
            <a:t>DOCENTES DE INSTITUCIONES EDUCATIVAS CAPACITADOS EN PROMOCIÓN DE PRÁCTICAS SALUDABLES PARA PREVENCIÓN Y CONTROL DE ENFERMEDADES NO TRASMISIBLES </a:t>
          </a:r>
          <a:endParaRPr lang="es-PE" sz="2000" kern="1200" dirty="0"/>
        </a:p>
      </dsp:txBody>
      <dsp:txXfrm>
        <a:off x="3695787" y="1120592"/>
        <a:ext cx="6703731" cy="957399"/>
      </dsp:txXfrm>
    </dsp:sp>
    <dsp:sp modelId="{A7E9E996-7D9E-49BB-9553-D8F2528748E9}">
      <dsp:nvSpPr>
        <dsp:cNvPr id="0" name=""/>
        <dsp:cNvSpPr/>
      </dsp:nvSpPr>
      <dsp:spPr>
        <a:xfrm>
          <a:off x="2738388" y="2250323"/>
          <a:ext cx="957399" cy="957399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476A69-529A-45BA-BA04-BCA703CC350F}">
      <dsp:nvSpPr>
        <dsp:cNvPr id="0" name=""/>
        <dsp:cNvSpPr/>
      </dsp:nvSpPr>
      <dsp:spPr>
        <a:xfrm>
          <a:off x="3695787" y="2250323"/>
          <a:ext cx="6703731" cy="957399"/>
        </a:xfrm>
        <a:prstGeom prst="rect">
          <a:avLst/>
        </a:prstGeom>
        <a:noFill/>
        <a:ln w="19050">
          <a:solidFill>
            <a:schemeClr val="accent5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25400" rIns="508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000" kern="1200" dirty="0" smtClean="0"/>
            <a:t>ASOCIACIÓN DE PADRES DE FAMILIA (APAFAS) QUE PROMUEVEN PRÁCTICAS Y ENTORNOS SALUDABLES PARA LA PREVENCIÓN DE ENFERMEDADES NO TRANSMISIBLES </a:t>
          </a:r>
          <a:endParaRPr lang="es-PE" sz="2000" kern="1200" dirty="0"/>
        </a:p>
      </dsp:txBody>
      <dsp:txXfrm>
        <a:off x="3695787" y="2250323"/>
        <a:ext cx="6703731" cy="957399"/>
      </dsp:txXfrm>
    </dsp:sp>
    <dsp:sp modelId="{2431BA53-FAE2-4CE5-B184-4658BD527135}">
      <dsp:nvSpPr>
        <dsp:cNvPr id="0" name=""/>
        <dsp:cNvSpPr/>
      </dsp:nvSpPr>
      <dsp:spPr>
        <a:xfrm>
          <a:off x="2738388" y="3380055"/>
          <a:ext cx="957399" cy="957399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2BCBFB-922D-40A1-86E9-BCA693B1837B}">
      <dsp:nvSpPr>
        <dsp:cNvPr id="0" name=""/>
        <dsp:cNvSpPr/>
      </dsp:nvSpPr>
      <dsp:spPr>
        <a:xfrm>
          <a:off x="3695787" y="3380055"/>
          <a:ext cx="6703731" cy="957399"/>
        </a:xfrm>
        <a:prstGeom prst="rect">
          <a:avLst/>
        </a:prstGeom>
        <a:noFill/>
        <a:ln w="19050">
          <a:solidFill>
            <a:schemeClr val="accent5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25400" rIns="508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000" kern="1200" dirty="0" smtClean="0"/>
            <a:t>UNIVERSIDADES PROMUEVEN PRÁCTICAS Y ENTORNOS SALUDABLES EN ALIMENTACIÓN Y NUTRICIÓN, ACTIVIDAD FÍSICA PARA PREVENIR LAS ENFERMEDADES NO TRANSMISIBLES </a:t>
          </a:r>
          <a:endParaRPr lang="es-PE" sz="2000" kern="1200" dirty="0"/>
        </a:p>
      </dsp:txBody>
      <dsp:txXfrm>
        <a:off x="3695787" y="3380055"/>
        <a:ext cx="6703731" cy="95739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630D76-97A9-4C28-A845-59382E0EDCAF}">
      <dsp:nvSpPr>
        <dsp:cNvPr id="0" name=""/>
        <dsp:cNvSpPr/>
      </dsp:nvSpPr>
      <dsp:spPr>
        <a:xfrm>
          <a:off x="3046" y="89027"/>
          <a:ext cx="1831788" cy="73271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1" kern="1200" dirty="0" smtClean="0"/>
            <a:t>Público objetivo</a:t>
          </a:r>
          <a:endParaRPr lang="es-PE" sz="1800" b="1" kern="1200" dirty="0"/>
        </a:p>
      </dsp:txBody>
      <dsp:txXfrm>
        <a:off x="3046" y="89027"/>
        <a:ext cx="1831788" cy="732715"/>
      </dsp:txXfrm>
    </dsp:sp>
    <dsp:sp modelId="{A2793DE4-0A35-48EC-95D3-BF4E750E0003}">
      <dsp:nvSpPr>
        <dsp:cNvPr id="0" name=""/>
        <dsp:cNvSpPr/>
      </dsp:nvSpPr>
      <dsp:spPr>
        <a:xfrm>
          <a:off x="3046" y="821742"/>
          <a:ext cx="1831788" cy="285480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800" kern="1200" dirty="0" smtClean="0"/>
            <a:t>Directivos, docentes y padres de familia </a:t>
          </a:r>
          <a:endParaRPr lang="es-PE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800" kern="1200" dirty="0" smtClean="0"/>
            <a:t>Comunidad Universitaria</a:t>
          </a:r>
          <a:endParaRPr lang="es-PE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PE" sz="1800" kern="1200" dirty="0"/>
        </a:p>
      </dsp:txBody>
      <dsp:txXfrm>
        <a:off x="3046" y="821742"/>
        <a:ext cx="1831788" cy="2854800"/>
      </dsp:txXfrm>
    </dsp:sp>
    <dsp:sp modelId="{E10F8B38-A4A0-4B0C-97CD-2B439EFB16FB}">
      <dsp:nvSpPr>
        <dsp:cNvPr id="0" name=""/>
        <dsp:cNvSpPr/>
      </dsp:nvSpPr>
      <dsp:spPr>
        <a:xfrm>
          <a:off x="2091285" y="89027"/>
          <a:ext cx="1831788" cy="732715"/>
        </a:xfrm>
        <a:prstGeom prst="rect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1" kern="1200" dirty="0" smtClean="0"/>
            <a:t>Intervención</a:t>
          </a:r>
          <a:endParaRPr lang="es-PE" sz="1800" b="1" kern="1200" dirty="0"/>
        </a:p>
      </dsp:txBody>
      <dsp:txXfrm>
        <a:off x="2091285" y="89027"/>
        <a:ext cx="1831788" cy="732715"/>
      </dsp:txXfrm>
    </dsp:sp>
    <dsp:sp modelId="{31E55F79-26D5-4708-BE3D-98C940999B3C}">
      <dsp:nvSpPr>
        <dsp:cNvPr id="0" name=""/>
        <dsp:cNvSpPr/>
      </dsp:nvSpPr>
      <dsp:spPr>
        <a:xfrm>
          <a:off x="2091285" y="821742"/>
          <a:ext cx="1831788" cy="2854800"/>
        </a:xfrm>
        <a:prstGeom prst="rect">
          <a:avLst/>
        </a:prstGeom>
        <a:solidFill>
          <a:schemeClr val="accent5">
            <a:tint val="40000"/>
            <a:alpha val="90000"/>
            <a:hueOff val="-2463918"/>
            <a:satOff val="-4272"/>
            <a:lumOff val="-43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2463918"/>
              <a:satOff val="-4272"/>
              <a:lumOff val="-4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800" kern="1200" dirty="0" smtClean="0"/>
            <a:t>Acciones de gestión.</a:t>
          </a:r>
          <a:endParaRPr lang="es-PE" sz="1800" kern="1200" dirty="0"/>
        </a:p>
        <a:p>
          <a:pPr marL="171450" lvl="1" indent="-171450" algn="l" defTabSz="7778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750" kern="1200" dirty="0" smtClean="0"/>
            <a:t>Fortalecimiento</a:t>
          </a:r>
          <a:r>
            <a:rPr lang="es-PE" sz="1800" kern="1200" dirty="0" smtClean="0"/>
            <a:t> de capacidades.</a:t>
          </a:r>
          <a:endParaRPr lang="es-PE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PE" sz="1800" kern="1200" dirty="0"/>
        </a:p>
      </dsp:txBody>
      <dsp:txXfrm>
        <a:off x="2091285" y="821742"/>
        <a:ext cx="1831788" cy="2854800"/>
      </dsp:txXfrm>
    </dsp:sp>
    <dsp:sp modelId="{4D38372A-3468-484D-9846-C66D948C3B69}">
      <dsp:nvSpPr>
        <dsp:cNvPr id="0" name=""/>
        <dsp:cNvSpPr/>
      </dsp:nvSpPr>
      <dsp:spPr>
        <a:xfrm>
          <a:off x="4179525" y="89027"/>
          <a:ext cx="1831788" cy="732715"/>
        </a:xfrm>
        <a:prstGeom prst="rect">
          <a:avLst/>
        </a:prstGeom>
        <a:solidFill>
          <a:schemeClr val="accent5">
            <a:hueOff val="-4902231"/>
            <a:satOff val="-6819"/>
            <a:lumOff val="-2615"/>
            <a:alphaOff val="0"/>
          </a:schemeClr>
        </a:solidFill>
        <a:ln w="12700" cap="flat" cmpd="sng" algn="ctr">
          <a:solidFill>
            <a:schemeClr val="accent5">
              <a:hueOff val="-4902231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1" kern="1200" dirty="0" smtClean="0"/>
            <a:t>¿Quién desarrolla?</a:t>
          </a:r>
          <a:endParaRPr lang="es-PE" sz="1800" b="1" kern="1200" dirty="0"/>
        </a:p>
      </dsp:txBody>
      <dsp:txXfrm>
        <a:off x="4179525" y="89027"/>
        <a:ext cx="1831788" cy="732715"/>
      </dsp:txXfrm>
    </dsp:sp>
    <dsp:sp modelId="{4DBB8ACE-26CC-49EC-BF0D-F81BD919144B}">
      <dsp:nvSpPr>
        <dsp:cNvPr id="0" name=""/>
        <dsp:cNvSpPr/>
      </dsp:nvSpPr>
      <dsp:spPr>
        <a:xfrm>
          <a:off x="4179525" y="821742"/>
          <a:ext cx="1831788" cy="2854800"/>
        </a:xfrm>
        <a:prstGeom prst="rect">
          <a:avLst/>
        </a:prstGeom>
        <a:solidFill>
          <a:schemeClr val="accent5">
            <a:tint val="40000"/>
            <a:alpha val="90000"/>
            <a:hueOff val="-4927836"/>
            <a:satOff val="-8544"/>
            <a:lumOff val="-85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4927836"/>
              <a:satOff val="-8544"/>
              <a:lumOff val="-8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400" kern="1200" dirty="0" smtClean="0"/>
            <a:t>Personal de Salud capacitado del primer nivel de  atención (I-1 al I-4) y excepcionalmente los establecimientos del segundo nivel de atención con población asignada</a:t>
          </a:r>
          <a:endParaRPr lang="es-PE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400" kern="1200" dirty="0" smtClean="0"/>
            <a:t>Universidades lo desarrolla </a:t>
          </a:r>
          <a:r>
            <a:rPr lang="es-PE" sz="1400" kern="1200" dirty="0" err="1" smtClean="0"/>
            <a:t>Diresa</a:t>
          </a:r>
          <a:r>
            <a:rPr lang="es-PE" sz="1400" kern="1200" dirty="0" smtClean="0"/>
            <a:t>/</a:t>
          </a:r>
          <a:r>
            <a:rPr lang="es-PE" sz="1400" kern="1200" dirty="0" err="1" smtClean="0"/>
            <a:t>Geresa</a:t>
          </a:r>
          <a:r>
            <a:rPr lang="es-PE" sz="1400" kern="1200" dirty="0" smtClean="0"/>
            <a:t>/Red</a:t>
          </a:r>
          <a:endParaRPr lang="es-PE" sz="1400" kern="1200" dirty="0"/>
        </a:p>
      </dsp:txBody>
      <dsp:txXfrm>
        <a:off x="4179525" y="821742"/>
        <a:ext cx="1831788" cy="2854800"/>
      </dsp:txXfrm>
    </dsp:sp>
    <dsp:sp modelId="{219A1856-14D7-418D-90B3-7F1D75C4173B}">
      <dsp:nvSpPr>
        <dsp:cNvPr id="0" name=""/>
        <dsp:cNvSpPr/>
      </dsp:nvSpPr>
      <dsp:spPr>
        <a:xfrm>
          <a:off x="6267764" y="89027"/>
          <a:ext cx="1831788" cy="732715"/>
        </a:xfrm>
        <a:prstGeom prst="rect">
          <a:avLst/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1" kern="1200" dirty="0" smtClean="0"/>
            <a:t>¿Dónde lo desarrolla?</a:t>
          </a:r>
          <a:endParaRPr lang="es-PE" sz="1800" b="1" kern="1200" dirty="0"/>
        </a:p>
      </dsp:txBody>
      <dsp:txXfrm>
        <a:off x="6267764" y="89027"/>
        <a:ext cx="1831788" cy="732715"/>
      </dsp:txXfrm>
    </dsp:sp>
    <dsp:sp modelId="{C388E411-51B7-4994-88D5-56E60B190672}">
      <dsp:nvSpPr>
        <dsp:cNvPr id="0" name=""/>
        <dsp:cNvSpPr/>
      </dsp:nvSpPr>
      <dsp:spPr>
        <a:xfrm>
          <a:off x="6270811" y="903076"/>
          <a:ext cx="1831788" cy="2854800"/>
        </a:xfrm>
        <a:prstGeom prst="rect">
          <a:avLst/>
        </a:prstGeom>
        <a:solidFill>
          <a:schemeClr val="accent5">
            <a:tint val="40000"/>
            <a:alpha val="90000"/>
            <a:hueOff val="-7391754"/>
            <a:satOff val="-12816"/>
            <a:lumOff val="-128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7391754"/>
              <a:satOff val="-12816"/>
              <a:lumOff val="-12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800" kern="1200" dirty="0" smtClean="0"/>
            <a:t>En la institución educativa u otro que considere pertinente.</a:t>
          </a:r>
          <a:endParaRPr lang="es-PE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PE" sz="1800" kern="1200" dirty="0"/>
        </a:p>
      </dsp:txBody>
      <dsp:txXfrm>
        <a:off x="6270811" y="903076"/>
        <a:ext cx="1831788" cy="28548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CF8C20-0E1C-4BFA-B986-AF1FDAE7B91C}">
      <dsp:nvSpPr>
        <dsp:cNvPr id="0" name=""/>
        <dsp:cNvSpPr/>
      </dsp:nvSpPr>
      <dsp:spPr>
        <a:xfrm>
          <a:off x="103532" y="0"/>
          <a:ext cx="1843210" cy="886048"/>
        </a:xfrm>
        <a:prstGeom prst="roundRect">
          <a:avLst>
            <a:gd name="adj" fmla="val 10000"/>
          </a:avLst>
        </a:prstGeom>
        <a:solidFill>
          <a:srgbClr val="C00000"/>
        </a:solidFill>
        <a:ln w="190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100" kern="1200" dirty="0" smtClean="0"/>
            <a:t>INSTIT- EDUCATIVA CON CONEI QUE PROMUEVE LA  PREVENCION Y CONTROL DE ENT</a:t>
          </a:r>
          <a:endParaRPr lang="es-PE" sz="1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9483" y="25951"/>
        <a:ext cx="1791308" cy="834146"/>
      </dsp:txXfrm>
    </dsp:sp>
    <dsp:sp modelId="{4B0D5A12-677E-415D-A03D-0D401776753E}">
      <dsp:nvSpPr>
        <dsp:cNvPr id="0" name=""/>
        <dsp:cNvSpPr/>
      </dsp:nvSpPr>
      <dsp:spPr>
        <a:xfrm>
          <a:off x="287853" y="886048"/>
          <a:ext cx="164711" cy="11778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7833"/>
              </a:lnTo>
              <a:lnTo>
                <a:pt x="164711" y="117783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6417AD-C31D-4ACC-97FB-69DED5F42D25}">
      <dsp:nvSpPr>
        <dsp:cNvPr id="0" name=""/>
        <dsp:cNvSpPr/>
      </dsp:nvSpPr>
      <dsp:spPr>
        <a:xfrm>
          <a:off x="452564" y="937781"/>
          <a:ext cx="1891394" cy="22522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93663" algn="l"/>
            </a:tabLst>
          </a:pPr>
          <a:r>
            <a:rPr lang="es-PE" sz="1000" kern="1200" dirty="0" smtClean="0"/>
            <a:t>•	Concertación con directivos y el Consejo Educativo Institucional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000" kern="1200" dirty="0" smtClean="0"/>
            <a:t>• Presentar el diagnóstico de la salud de los y las estudiantes de la institución educativa.                                                    • Incorporación en el plan anual de trabajo de la institución educativa  actividades  de salud                                 • Asistencia técnica y acompañamiento.            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000" kern="1200" dirty="0" smtClean="0"/>
            <a:t>• Evaluación de las intervenciones contenidas en el plan anual de trabajo.                                                     * Evaluación de los refrigerios, quioscos y comedores escolares.</a:t>
          </a:r>
        </a:p>
      </dsp:txBody>
      <dsp:txXfrm>
        <a:off x="507961" y="993178"/>
        <a:ext cx="1780600" cy="2141407"/>
      </dsp:txXfrm>
    </dsp:sp>
    <dsp:sp modelId="{FD5F3B60-F762-4FD0-9CC8-CCC2B2E4ED3B}">
      <dsp:nvSpPr>
        <dsp:cNvPr id="0" name=""/>
        <dsp:cNvSpPr/>
      </dsp:nvSpPr>
      <dsp:spPr>
        <a:xfrm>
          <a:off x="287853" y="886048"/>
          <a:ext cx="193787" cy="30682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68239"/>
              </a:lnTo>
              <a:lnTo>
                <a:pt x="193787" y="306823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37018D-BF8B-408B-B275-A5D6FDD80D0C}">
      <dsp:nvSpPr>
        <dsp:cNvPr id="0" name=""/>
        <dsp:cNvSpPr/>
      </dsp:nvSpPr>
      <dsp:spPr>
        <a:xfrm>
          <a:off x="481641" y="3423669"/>
          <a:ext cx="1754063" cy="10612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kern="1200" dirty="0" smtClean="0"/>
            <a:t>100% de instituciones educativas estatales del nivel inicial, primaria y secundaria de distritos en riesgo.</a:t>
          </a:r>
        </a:p>
      </dsp:txBody>
      <dsp:txXfrm>
        <a:off x="512724" y="3454752"/>
        <a:ext cx="1691897" cy="999071"/>
      </dsp:txXfrm>
    </dsp:sp>
    <dsp:sp modelId="{DD66395D-3F09-478B-8F28-F23DE920494D}">
      <dsp:nvSpPr>
        <dsp:cNvPr id="0" name=""/>
        <dsp:cNvSpPr/>
      </dsp:nvSpPr>
      <dsp:spPr>
        <a:xfrm>
          <a:off x="287853" y="886048"/>
          <a:ext cx="203470" cy="44286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28647"/>
              </a:lnTo>
              <a:lnTo>
                <a:pt x="203470" y="442864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4E8411-B681-4286-A9E0-7515A73DA9C0}">
      <dsp:nvSpPr>
        <dsp:cNvPr id="0" name=""/>
        <dsp:cNvSpPr/>
      </dsp:nvSpPr>
      <dsp:spPr>
        <a:xfrm>
          <a:off x="491324" y="4703495"/>
          <a:ext cx="1766397" cy="12224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kern="1200" dirty="0" smtClean="0"/>
            <a:t>Sumatoria: APP 93 (Actividades con colegios), U1171 (IIEE con CONEI que promueve practicas saludables, U0066  (Actividad de Salud Mental)</a:t>
          </a:r>
          <a:endParaRPr lang="es-PE" sz="1200" kern="1200" dirty="0" smtClean="0">
            <a:solidFill>
              <a:srgbClr val="FF0000"/>
            </a:solidFill>
          </a:endParaRPr>
        </a:p>
      </dsp:txBody>
      <dsp:txXfrm>
        <a:off x="527127" y="4739298"/>
        <a:ext cx="1694791" cy="1150795"/>
      </dsp:txXfrm>
    </dsp:sp>
    <dsp:sp modelId="{B6D5B85B-3999-4ACD-9E9E-DC46737B156A}">
      <dsp:nvSpPr>
        <dsp:cNvPr id="0" name=""/>
        <dsp:cNvSpPr/>
      </dsp:nvSpPr>
      <dsp:spPr>
        <a:xfrm>
          <a:off x="2218983" y="0"/>
          <a:ext cx="2011152" cy="886048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100" kern="1200" dirty="0" smtClean="0"/>
            <a:t>DOCENTES DE INSTIT. EDUCATIVAS CAPACITADOS EN  PROMOCION DE PRÁCTICAS SALUDABLES PARA PREVENCIÓN Y CONTROL DE ENT</a:t>
          </a:r>
        </a:p>
      </dsp:txBody>
      <dsp:txXfrm>
        <a:off x="2244934" y="25951"/>
        <a:ext cx="1959250" cy="834146"/>
      </dsp:txXfrm>
    </dsp:sp>
    <dsp:sp modelId="{27D01182-1FA5-4E35-A571-9046C114230D}">
      <dsp:nvSpPr>
        <dsp:cNvPr id="0" name=""/>
        <dsp:cNvSpPr/>
      </dsp:nvSpPr>
      <dsp:spPr>
        <a:xfrm>
          <a:off x="2420098" y="886048"/>
          <a:ext cx="164213" cy="12630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3005"/>
              </a:lnTo>
              <a:lnTo>
                <a:pt x="164213" y="126300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7F241A-9109-4C77-A5B4-5B5C51B1F70D}">
      <dsp:nvSpPr>
        <dsp:cNvPr id="0" name=""/>
        <dsp:cNvSpPr/>
      </dsp:nvSpPr>
      <dsp:spPr>
        <a:xfrm>
          <a:off x="2584311" y="999441"/>
          <a:ext cx="1742424" cy="22992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kern="1200" dirty="0" smtClean="0"/>
            <a:t>* Capacitación a docentes en los módulos educativos. Según prioridad identificada.                          * Asistencia técnica y acompañamiento para la implementación de proyectos o sesiones de aprendizaje</a:t>
          </a:r>
        </a:p>
      </dsp:txBody>
      <dsp:txXfrm>
        <a:off x="2635345" y="1050475"/>
        <a:ext cx="1640356" cy="2197156"/>
      </dsp:txXfrm>
    </dsp:sp>
    <dsp:sp modelId="{0182DB11-3C6A-492D-981C-36931DB9EB5C}">
      <dsp:nvSpPr>
        <dsp:cNvPr id="0" name=""/>
        <dsp:cNvSpPr/>
      </dsp:nvSpPr>
      <dsp:spPr>
        <a:xfrm>
          <a:off x="2420098" y="886048"/>
          <a:ext cx="195614" cy="29356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35642"/>
              </a:lnTo>
              <a:lnTo>
                <a:pt x="195614" y="293564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C91A58-0238-4B29-BC1A-E2D1F38EDBEB}">
      <dsp:nvSpPr>
        <dsp:cNvPr id="0" name=""/>
        <dsp:cNvSpPr/>
      </dsp:nvSpPr>
      <dsp:spPr>
        <a:xfrm>
          <a:off x="2615713" y="3378666"/>
          <a:ext cx="1643201" cy="8860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kern="1200" dirty="0" smtClean="0"/>
            <a:t>50% de docentes de las instituciones educativas programadas en el producto </a:t>
          </a:r>
          <a:r>
            <a:rPr lang="es-PE" sz="1200" kern="1200" dirty="0" err="1" smtClean="0"/>
            <a:t>Conei</a:t>
          </a:r>
          <a:r>
            <a:rPr lang="es-PE" sz="1200" kern="1200" dirty="0" smtClean="0"/>
            <a:t>.</a:t>
          </a:r>
        </a:p>
      </dsp:txBody>
      <dsp:txXfrm>
        <a:off x="2641664" y="3404617"/>
        <a:ext cx="1591299" cy="834146"/>
      </dsp:txXfrm>
    </dsp:sp>
    <dsp:sp modelId="{E6B7B409-AA4E-44B1-834A-D7DACE2E709E}">
      <dsp:nvSpPr>
        <dsp:cNvPr id="0" name=""/>
        <dsp:cNvSpPr/>
      </dsp:nvSpPr>
      <dsp:spPr>
        <a:xfrm>
          <a:off x="2420098" y="886048"/>
          <a:ext cx="206658" cy="45274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27437"/>
              </a:lnTo>
              <a:lnTo>
                <a:pt x="206658" y="452743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35E95A-78F3-4B86-8A04-4C64A450E906}">
      <dsp:nvSpPr>
        <dsp:cNvPr id="0" name=""/>
        <dsp:cNvSpPr/>
      </dsp:nvSpPr>
      <dsp:spPr>
        <a:xfrm>
          <a:off x="2626757" y="4534348"/>
          <a:ext cx="1833552" cy="17582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kern="1200" dirty="0" smtClean="0"/>
            <a:t>Sumatoria: APP 144 (Actividades con docentes), código CPT C0005 (taller con IIEE), U0066 (Actividades de Salud Mental), </a:t>
          </a:r>
          <a:r>
            <a:rPr lang="es-PE" sz="1200" kern="1200" dirty="0" err="1" smtClean="0"/>
            <a:t>Lab</a:t>
          </a:r>
          <a:r>
            <a:rPr lang="es-PE" sz="1200" kern="1200" dirty="0" smtClean="0"/>
            <a:t> (N° participantes, N° de taller, siglas de módulo)                            * Módulo terminado: IN,TP,TS,TE</a:t>
          </a:r>
        </a:p>
      </dsp:txBody>
      <dsp:txXfrm>
        <a:off x="2678255" y="4585846"/>
        <a:ext cx="1730556" cy="1655278"/>
      </dsp:txXfrm>
    </dsp:sp>
    <dsp:sp modelId="{52435609-D5EE-407B-80EA-74C4CC0B551D}">
      <dsp:nvSpPr>
        <dsp:cNvPr id="0" name=""/>
        <dsp:cNvSpPr/>
      </dsp:nvSpPr>
      <dsp:spPr>
        <a:xfrm>
          <a:off x="4629530" y="0"/>
          <a:ext cx="2214057" cy="886048"/>
        </a:xfrm>
        <a:prstGeom prst="roundRect">
          <a:avLst>
            <a:gd name="adj" fmla="val 10000"/>
          </a:avLst>
        </a:prstGeom>
        <a:solidFill>
          <a:srgbClr val="FFC000"/>
        </a:solidFill>
        <a:ln w="1905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100" kern="1200" dirty="0" smtClean="0"/>
            <a:t>ASOCIACIÓN DE PADRES DE FAMILIA (APAFAS)  PROMUEVEN PRACTICAS Y ENTORNOS SALUDABLES PARA LA PREVENCIÓN DE ENT</a:t>
          </a:r>
          <a:endParaRPr lang="es-PE" sz="1100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55481" y="25951"/>
        <a:ext cx="2162155" cy="834146"/>
      </dsp:txXfrm>
    </dsp:sp>
    <dsp:sp modelId="{BADE9A36-06E7-4BD8-8BBE-DFEF4D141AFE}">
      <dsp:nvSpPr>
        <dsp:cNvPr id="0" name=""/>
        <dsp:cNvSpPr/>
      </dsp:nvSpPr>
      <dsp:spPr>
        <a:xfrm>
          <a:off x="4850936" y="886048"/>
          <a:ext cx="185262" cy="11938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3822"/>
              </a:lnTo>
              <a:lnTo>
                <a:pt x="185262" y="119382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B3B7E7-FE1F-43CB-ABFA-2ACDE7743084}">
      <dsp:nvSpPr>
        <dsp:cNvPr id="0" name=""/>
        <dsp:cNvSpPr/>
      </dsp:nvSpPr>
      <dsp:spPr>
        <a:xfrm>
          <a:off x="5036198" y="996836"/>
          <a:ext cx="1962036" cy="21660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kern="1200" dirty="0" smtClean="0"/>
            <a:t>* Presentación de diagnóstico de salud .                                     * Sesiones educativas a los miembros de la APAFA y comités de aula.                        * Sesión demostrativa con los expendedores de alimentos.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kern="1200" dirty="0" smtClean="0"/>
            <a:t>* Monitoreo  de los acuerdos establecidos </a:t>
          </a:r>
        </a:p>
      </dsp:txBody>
      <dsp:txXfrm>
        <a:off x="5093664" y="1054302"/>
        <a:ext cx="1847104" cy="2051136"/>
      </dsp:txXfrm>
    </dsp:sp>
    <dsp:sp modelId="{377F68B1-A218-456F-8E37-F6A1009E24C0}">
      <dsp:nvSpPr>
        <dsp:cNvPr id="0" name=""/>
        <dsp:cNvSpPr/>
      </dsp:nvSpPr>
      <dsp:spPr>
        <a:xfrm>
          <a:off x="4850936" y="886048"/>
          <a:ext cx="261986" cy="28716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71678"/>
              </a:lnTo>
              <a:lnTo>
                <a:pt x="261986" y="287167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F174F6-08C3-40FE-8393-D6ACD744B8AF}">
      <dsp:nvSpPr>
        <dsp:cNvPr id="0" name=""/>
        <dsp:cNvSpPr/>
      </dsp:nvSpPr>
      <dsp:spPr>
        <a:xfrm>
          <a:off x="5112923" y="3314703"/>
          <a:ext cx="1743898" cy="8860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kern="1200" dirty="0" smtClean="0"/>
            <a:t>100% de la APAFAS de las IIEE programadas en el producto de </a:t>
          </a:r>
          <a:r>
            <a:rPr lang="es-PE" sz="1200" kern="1200" dirty="0" err="1" smtClean="0"/>
            <a:t>Conei</a:t>
          </a:r>
          <a:r>
            <a:rPr lang="es-PE" sz="1200" kern="1200" dirty="0" smtClean="0"/>
            <a:t>.</a:t>
          </a:r>
        </a:p>
      </dsp:txBody>
      <dsp:txXfrm>
        <a:off x="5138874" y="3340654"/>
        <a:ext cx="1691996" cy="834146"/>
      </dsp:txXfrm>
    </dsp:sp>
    <dsp:sp modelId="{E0D5468F-902D-403C-AF83-7C49A0C9B3CF}">
      <dsp:nvSpPr>
        <dsp:cNvPr id="0" name=""/>
        <dsp:cNvSpPr/>
      </dsp:nvSpPr>
      <dsp:spPr>
        <a:xfrm>
          <a:off x="4850936" y="886048"/>
          <a:ext cx="287632" cy="44232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23286"/>
              </a:lnTo>
              <a:lnTo>
                <a:pt x="287632" y="442328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58BB01-B1E1-405E-A084-6CF4FDDD5123}">
      <dsp:nvSpPr>
        <dsp:cNvPr id="0" name=""/>
        <dsp:cNvSpPr/>
      </dsp:nvSpPr>
      <dsp:spPr>
        <a:xfrm>
          <a:off x="5138569" y="4462339"/>
          <a:ext cx="1863834" cy="16939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kern="1200" dirty="0" smtClean="0"/>
            <a:t>Sumatoria: APP 146 (Actividades con padres), Código CPT C0005 (taller con IIEE), U0066 (Actividades de Salud Mental), LAB (número de participantes, número de taller) * Módulo terminado: IN,TP,TS,TE</a:t>
          </a:r>
        </a:p>
      </dsp:txBody>
      <dsp:txXfrm>
        <a:off x="5188184" y="4511954"/>
        <a:ext cx="1764604" cy="1594761"/>
      </dsp:txXfrm>
    </dsp:sp>
    <dsp:sp modelId="{C3EFF1E6-92C0-4CBA-8255-6FAF4B26465E}">
      <dsp:nvSpPr>
        <dsp:cNvPr id="0" name=""/>
        <dsp:cNvSpPr/>
      </dsp:nvSpPr>
      <dsp:spPr>
        <a:xfrm>
          <a:off x="7318563" y="0"/>
          <a:ext cx="1934934" cy="88604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UNIVERSIDADES CON ENTORNOS SALUDABLES PARA LA PRACTICAS SALUDABLES QUE CONTRIBUYAN A LA REDUCCIÓN DE LAS ENT</a:t>
          </a:r>
          <a:endParaRPr lang="es-PE" sz="1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344514" y="25951"/>
        <a:ext cx="1883032" cy="834146"/>
      </dsp:txXfrm>
    </dsp:sp>
    <dsp:sp modelId="{042730D7-64FB-4C66-8F77-CD6A33890B15}">
      <dsp:nvSpPr>
        <dsp:cNvPr id="0" name=""/>
        <dsp:cNvSpPr/>
      </dsp:nvSpPr>
      <dsp:spPr>
        <a:xfrm>
          <a:off x="7512056" y="886048"/>
          <a:ext cx="212827" cy="12221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2145"/>
              </a:lnTo>
              <a:lnTo>
                <a:pt x="212827" y="122214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2A4571-0773-4B5D-A179-E6D3337F06CC}">
      <dsp:nvSpPr>
        <dsp:cNvPr id="0" name=""/>
        <dsp:cNvSpPr/>
      </dsp:nvSpPr>
      <dsp:spPr>
        <a:xfrm>
          <a:off x="7724883" y="962998"/>
          <a:ext cx="1818709" cy="22903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kern="1200" dirty="0" smtClean="0"/>
            <a:t>* Abogacía para conformación o fortalecimiento del Comité de Gestión de Universidad (CGUS).                                   * Asistencia técnica al CGUS para aprox. diagnóstica y elaboración de plan de trabajo.                  *Asistencia técnica y monitoreo en ejecución del plan.                                        * Evaluación del plan.</a:t>
          </a:r>
          <a:endParaRPr lang="es-PE" sz="1200" kern="1200" dirty="0"/>
        </a:p>
      </dsp:txBody>
      <dsp:txXfrm>
        <a:off x="7778151" y="1016266"/>
        <a:ext cx="1712173" cy="2183854"/>
      </dsp:txXfrm>
    </dsp:sp>
    <dsp:sp modelId="{5AD174B0-DE85-43C0-A1AF-002389BD45D9}">
      <dsp:nvSpPr>
        <dsp:cNvPr id="0" name=""/>
        <dsp:cNvSpPr/>
      </dsp:nvSpPr>
      <dsp:spPr>
        <a:xfrm>
          <a:off x="7512056" y="886048"/>
          <a:ext cx="406609" cy="32299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29988"/>
              </a:lnTo>
              <a:lnTo>
                <a:pt x="406609" y="322998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6387A4-F2E9-4CFD-B77B-3C1116AF30F3}">
      <dsp:nvSpPr>
        <dsp:cNvPr id="0" name=""/>
        <dsp:cNvSpPr/>
      </dsp:nvSpPr>
      <dsp:spPr>
        <a:xfrm>
          <a:off x="7918666" y="3673012"/>
          <a:ext cx="1417677" cy="8860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kern="1200" dirty="0" smtClean="0"/>
            <a:t>100% de universidades adscritas a la Red de Univ. Saludables</a:t>
          </a:r>
          <a:endParaRPr lang="es-PE" sz="1200" kern="1200" dirty="0"/>
        </a:p>
      </dsp:txBody>
      <dsp:txXfrm>
        <a:off x="7944617" y="3698963"/>
        <a:ext cx="1365775" cy="834146"/>
      </dsp:txXfrm>
    </dsp:sp>
    <dsp:sp modelId="{92B7F79F-8334-4543-A99F-BEACF4627F71}">
      <dsp:nvSpPr>
        <dsp:cNvPr id="0" name=""/>
        <dsp:cNvSpPr/>
      </dsp:nvSpPr>
      <dsp:spPr>
        <a:xfrm>
          <a:off x="7512056" y="886048"/>
          <a:ext cx="346202" cy="45836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83661"/>
              </a:lnTo>
              <a:lnTo>
                <a:pt x="346202" y="458366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B4154B-0D60-4E90-B40A-92D5C774579C}">
      <dsp:nvSpPr>
        <dsp:cNvPr id="0" name=""/>
        <dsp:cNvSpPr/>
      </dsp:nvSpPr>
      <dsp:spPr>
        <a:xfrm>
          <a:off x="7858258" y="4686296"/>
          <a:ext cx="1783097" cy="15668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kern="1200" dirty="0" smtClean="0"/>
            <a:t>Sumatoria: APP 163 (Actividades con Universidades), Código CPT C0002 (Reunión en IIEE), U0066 (actividad de salud mental), LAB (número de reunión, fase del proceso: FCO,FP,FAS,SIS)</a:t>
          </a:r>
        </a:p>
      </dsp:txBody>
      <dsp:txXfrm>
        <a:off x="7904149" y="4732187"/>
        <a:ext cx="1691315" cy="147504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6E5BCE-885C-48B6-9AEF-7D5881F738DC}">
      <dsp:nvSpPr>
        <dsp:cNvPr id="0" name=""/>
        <dsp:cNvSpPr/>
      </dsp:nvSpPr>
      <dsp:spPr>
        <a:xfrm>
          <a:off x="791236" y="144485"/>
          <a:ext cx="3294466" cy="4202125"/>
        </a:xfrm>
        <a:prstGeom prst="round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736E92-973B-487D-9C8A-BEE730338D26}">
      <dsp:nvSpPr>
        <dsp:cNvPr id="0" name=""/>
        <dsp:cNvSpPr/>
      </dsp:nvSpPr>
      <dsp:spPr>
        <a:xfrm>
          <a:off x="983382" y="0"/>
          <a:ext cx="2536738" cy="373990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MUNICIPIO QUE DESARROLLAN ACCIONES DIRIGIDAS A PREVENIR LAS ENFERMEDADES NO TRASMISIBLES ( MENTAL, BUCAL, OCULAR, METALES PESADOS, HIPERTENSION ARTERIAL Y DIABETES MELLITUS) </a:t>
          </a:r>
          <a:endParaRPr lang="es-PE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83382" y="0"/>
        <a:ext cx="2536738" cy="3739908"/>
      </dsp:txXfrm>
    </dsp:sp>
    <dsp:sp modelId="{E3258EDF-DB31-4901-BC97-9A094C28FA8B}">
      <dsp:nvSpPr>
        <dsp:cNvPr id="0" name=""/>
        <dsp:cNvSpPr/>
      </dsp:nvSpPr>
      <dsp:spPr>
        <a:xfrm>
          <a:off x="3626851" y="-115331"/>
          <a:ext cx="1017127" cy="101712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ED5AD5-D272-49BF-9A7D-B6AF0CAF8A17}">
      <dsp:nvSpPr>
        <dsp:cNvPr id="0" name=""/>
        <dsp:cNvSpPr/>
      </dsp:nvSpPr>
      <dsp:spPr>
        <a:xfrm>
          <a:off x="4643979" y="-115331"/>
          <a:ext cx="4789370" cy="1017127"/>
        </a:xfrm>
        <a:prstGeom prst="rect">
          <a:avLst/>
        </a:prstGeom>
        <a:noFill/>
        <a:ln w="19050">
          <a:solidFill>
            <a:srgbClr val="FFC000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25400" rIns="508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000" kern="1200" dirty="0" smtClean="0"/>
            <a:t>COMUNIDADES CON PRÁCTICAS SALUDABLES PARA EL CUIDADO Y PREVENCIÓN DE ENFERMEDADES NO TRANSMISIBLES</a:t>
          </a:r>
          <a:endParaRPr lang="es-PE" sz="2000" kern="1200" dirty="0"/>
        </a:p>
      </dsp:txBody>
      <dsp:txXfrm>
        <a:off x="4643979" y="-115331"/>
        <a:ext cx="4789370" cy="1017127"/>
      </dsp:txXfrm>
    </dsp:sp>
    <dsp:sp modelId="{5BAAE533-A939-4919-98D1-AFAE709EA27A}">
      <dsp:nvSpPr>
        <dsp:cNvPr id="0" name=""/>
        <dsp:cNvSpPr/>
      </dsp:nvSpPr>
      <dsp:spPr>
        <a:xfrm>
          <a:off x="3626851" y="1084879"/>
          <a:ext cx="1017127" cy="1017127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857F09-B029-4FDB-8D01-10E43360026E}">
      <dsp:nvSpPr>
        <dsp:cNvPr id="0" name=""/>
        <dsp:cNvSpPr/>
      </dsp:nvSpPr>
      <dsp:spPr>
        <a:xfrm>
          <a:off x="4643979" y="1084879"/>
          <a:ext cx="4789370" cy="1017127"/>
        </a:xfrm>
        <a:prstGeom prst="rect">
          <a:avLst/>
        </a:prstGeom>
        <a:noFill/>
        <a:ln w="19050">
          <a:solidFill>
            <a:srgbClr val="FFC000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25400" rIns="508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000" kern="1200" dirty="0" smtClean="0"/>
            <a:t>MUNICIPIOS CON PRÁCTICAS SALUDABLES PARA EL CUIDADO Y PREVENCION ENFERMEDADES NO TRASMISIBLES </a:t>
          </a:r>
          <a:endParaRPr lang="es-PE" sz="2000" kern="1200" dirty="0"/>
        </a:p>
      </dsp:txBody>
      <dsp:txXfrm>
        <a:off x="4643979" y="1084879"/>
        <a:ext cx="4789370" cy="1017127"/>
      </dsp:txXfrm>
    </dsp:sp>
    <dsp:sp modelId="{4315AA83-D4C5-44EB-90AB-1CB92B201EED}">
      <dsp:nvSpPr>
        <dsp:cNvPr id="0" name=""/>
        <dsp:cNvSpPr/>
      </dsp:nvSpPr>
      <dsp:spPr>
        <a:xfrm>
          <a:off x="3626851" y="2285089"/>
          <a:ext cx="1017127" cy="1017127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AB7462-7791-40D8-8F2D-3CC3F6ECFFEE}">
      <dsp:nvSpPr>
        <dsp:cNvPr id="0" name=""/>
        <dsp:cNvSpPr/>
      </dsp:nvSpPr>
      <dsp:spPr>
        <a:xfrm>
          <a:off x="4643979" y="2285089"/>
          <a:ext cx="4789370" cy="1017127"/>
        </a:xfrm>
        <a:prstGeom prst="rect">
          <a:avLst/>
        </a:prstGeom>
        <a:noFill/>
        <a:ln w="19050">
          <a:solidFill>
            <a:srgbClr val="FFC000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25400" rIns="508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000" kern="1200" dirty="0" smtClean="0"/>
            <a:t>MUNICIPIOS IMPLEMENTAN PROGRAMA DE PROMOCION DE LA ACTIVIDAD FISICA EN ESPACIOS PUBLICOS</a:t>
          </a:r>
          <a:endParaRPr lang="es-PE" sz="2000" kern="1200" dirty="0"/>
        </a:p>
      </dsp:txBody>
      <dsp:txXfrm>
        <a:off x="4643979" y="2285089"/>
        <a:ext cx="4789370" cy="1017127"/>
      </dsp:txXfrm>
    </dsp:sp>
    <dsp:sp modelId="{4ABE2446-359C-42A8-985A-50616EC98D90}">
      <dsp:nvSpPr>
        <dsp:cNvPr id="0" name=""/>
        <dsp:cNvSpPr/>
      </dsp:nvSpPr>
      <dsp:spPr>
        <a:xfrm>
          <a:off x="3626851" y="3485300"/>
          <a:ext cx="1017127" cy="1017127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BD2EF2-C8BC-414E-8DE8-C2934AB5FEE0}">
      <dsp:nvSpPr>
        <dsp:cNvPr id="0" name=""/>
        <dsp:cNvSpPr/>
      </dsp:nvSpPr>
      <dsp:spPr>
        <a:xfrm>
          <a:off x="4643979" y="3485300"/>
          <a:ext cx="4789370" cy="1017127"/>
        </a:xfrm>
        <a:prstGeom prst="rect">
          <a:avLst/>
        </a:prstGeom>
        <a:noFill/>
        <a:ln w="19050">
          <a:solidFill>
            <a:srgbClr val="FFC000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25400" rIns="508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000" kern="1200" dirty="0" smtClean="0"/>
            <a:t>MUNCIPIOS IMPLEMENTAN PROGRAMA DE PROMOCION DE LA ALIMENTACION SALUDABLE </a:t>
          </a:r>
          <a:endParaRPr lang="es-PE" sz="2000" kern="1200" dirty="0"/>
        </a:p>
      </dsp:txBody>
      <dsp:txXfrm>
        <a:off x="4643979" y="3485300"/>
        <a:ext cx="4789370" cy="101712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630D76-97A9-4C28-A845-59382E0EDCAF}">
      <dsp:nvSpPr>
        <dsp:cNvPr id="0" name=""/>
        <dsp:cNvSpPr/>
      </dsp:nvSpPr>
      <dsp:spPr>
        <a:xfrm>
          <a:off x="3046" y="110987"/>
          <a:ext cx="1831788" cy="73271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1" kern="1200" dirty="0" smtClean="0"/>
            <a:t>Público objetivo</a:t>
          </a:r>
          <a:endParaRPr lang="es-PE" sz="1800" b="1" kern="1200" dirty="0"/>
        </a:p>
      </dsp:txBody>
      <dsp:txXfrm>
        <a:off x="3046" y="110987"/>
        <a:ext cx="1831788" cy="732715"/>
      </dsp:txXfrm>
    </dsp:sp>
    <dsp:sp modelId="{A2793DE4-0A35-48EC-95D3-BF4E750E0003}">
      <dsp:nvSpPr>
        <dsp:cNvPr id="0" name=""/>
        <dsp:cNvSpPr/>
      </dsp:nvSpPr>
      <dsp:spPr>
        <a:xfrm>
          <a:off x="3046" y="843702"/>
          <a:ext cx="1831788" cy="281088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800" kern="1200" dirty="0" smtClean="0"/>
            <a:t>Familias de sectores priorizados y de riesgo frente a la ENT</a:t>
          </a:r>
          <a:endParaRPr lang="es-PE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PE" sz="1800" kern="1200" dirty="0"/>
        </a:p>
      </dsp:txBody>
      <dsp:txXfrm>
        <a:off x="3046" y="843702"/>
        <a:ext cx="1831788" cy="2810880"/>
      </dsp:txXfrm>
    </dsp:sp>
    <dsp:sp modelId="{E10F8B38-A4A0-4B0C-97CD-2B439EFB16FB}">
      <dsp:nvSpPr>
        <dsp:cNvPr id="0" name=""/>
        <dsp:cNvSpPr/>
      </dsp:nvSpPr>
      <dsp:spPr>
        <a:xfrm>
          <a:off x="2091285" y="110987"/>
          <a:ext cx="1831788" cy="732715"/>
        </a:xfrm>
        <a:prstGeom prst="rect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1" kern="1200" dirty="0" smtClean="0"/>
            <a:t>Intervención</a:t>
          </a:r>
          <a:endParaRPr lang="es-PE" sz="1800" b="1" kern="1200" dirty="0"/>
        </a:p>
      </dsp:txBody>
      <dsp:txXfrm>
        <a:off x="2091285" y="110987"/>
        <a:ext cx="1831788" cy="732715"/>
      </dsp:txXfrm>
    </dsp:sp>
    <dsp:sp modelId="{31E55F79-26D5-4708-BE3D-98C940999B3C}">
      <dsp:nvSpPr>
        <dsp:cNvPr id="0" name=""/>
        <dsp:cNvSpPr/>
      </dsp:nvSpPr>
      <dsp:spPr>
        <a:xfrm>
          <a:off x="2091285" y="843702"/>
          <a:ext cx="1831788" cy="2810880"/>
        </a:xfrm>
        <a:prstGeom prst="rect">
          <a:avLst/>
        </a:prstGeom>
        <a:solidFill>
          <a:schemeClr val="accent5">
            <a:tint val="40000"/>
            <a:alpha val="90000"/>
            <a:hueOff val="-2463918"/>
            <a:satOff val="-4272"/>
            <a:lumOff val="-43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2463918"/>
              <a:satOff val="-4272"/>
              <a:lumOff val="-4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800" kern="1200" dirty="0" smtClean="0"/>
            <a:t>Sesiones educativas / demostrativas para promover comportamientos y entornos saludables.</a:t>
          </a:r>
          <a:endParaRPr lang="es-PE" sz="1800" kern="1200" dirty="0"/>
        </a:p>
      </dsp:txBody>
      <dsp:txXfrm>
        <a:off x="2091285" y="843702"/>
        <a:ext cx="1831788" cy="2810880"/>
      </dsp:txXfrm>
    </dsp:sp>
    <dsp:sp modelId="{4D38372A-3468-484D-9846-C66D948C3B69}">
      <dsp:nvSpPr>
        <dsp:cNvPr id="0" name=""/>
        <dsp:cNvSpPr/>
      </dsp:nvSpPr>
      <dsp:spPr>
        <a:xfrm>
          <a:off x="4179525" y="110987"/>
          <a:ext cx="1831788" cy="732715"/>
        </a:xfrm>
        <a:prstGeom prst="rect">
          <a:avLst/>
        </a:prstGeom>
        <a:solidFill>
          <a:schemeClr val="accent5">
            <a:hueOff val="-4902231"/>
            <a:satOff val="-6819"/>
            <a:lumOff val="-2615"/>
            <a:alphaOff val="0"/>
          </a:schemeClr>
        </a:solidFill>
        <a:ln w="12700" cap="flat" cmpd="sng" algn="ctr">
          <a:solidFill>
            <a:schemeClr val="accent5">
              <a:hueOff val="-4902231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1" kern="1200" dirty="0" smtClean="0"/>
            <a:t>¿Quién desarrolla?</a:t>
          </a:r>
          <a:endParaRPr lang="es-PE" sz="1800" b="1" kern="1200" dirty="0"/>
        </a:p>
      </dsp:txBody>
      <dsp:txXfrm>
        <a:off x="4179525" y="110987"/>
        <a:ext cx="1831788" cy="732715"/>
      </dsp:txXfrm>
    </dsp:sp>
    <dsp:sp modelId="{4DBB8ACE-26CC-49EC-BF0D-F81BD919144B}">
      <dsp:nvSpPr>
        <dsp:cNvPr id="0" name=""/>
        <dsp:cNvSpPr/>
      </dsp:nvSpPr>
      <dsp:spPr>
        <a:xfrm>
          <a:off x="4179525" y="843702"/>
          <a:ext cx="1831788" cy="2810880"/>
        </a:xfrm>
        <a:prstGeom prst="rect">
          <a:avLst/>
        </a:prstGeom>
        <a:solidFill>
          <a:schemeClr val="accent5">
            <a:tint val="40000"/>
            <a:alpha val="90000"/>
            <a:hueOff val="-4927836"/>
            <a:satOff val="-8544"/>
            <a:lumOff val="-85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4927836"/>
              <a:satOff val="-8544"/>
              <a:lumOff val="-8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500" kern="1200" dirty="0" smtClean="0"/>
            <a:t>Personal de Salud capacitado del primer nivel de  atención (I-1 al I-4) y excepcionalmente los establecimientos del segundo nivel de atención con población asignada</a:t>
          </a:r>
          <a:endParaRPr lang="es-PE" sz="1500" kern="1200" dirty="0"/>
        </a:p>
      </dsp:txBody>
      <dsp:txXfrm>
        <a:off x="4179525" y="843702"/>
        <a:ext cx="1831788" cy="2810880"/>
      </dsp:txXfrm>
    </dsp:sp>
    <dsp:sp modelId="{219A1856-14D7-418D-90B3-7F1D75C4173B}">
      <dsp:nvSpPr>
        <dsp:cNvPr id="0" name=""/>
        <dsp:cNvSpPr/>
      </dsp:nvSpPr>
      <dsp:spPr>
        <a:xfrm>
          <a:off x="6267764" y="110987"/>
          <a:ext cx="1831788" cy="732715"/>
        </a:xfrm>
        <a:prstGeom prst="rect">
          <a:avLst/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1" kern="1200" dirty="0" smtClean="0"/>
            <a:t>¿Dónde lo desarrolla?</a:t>
          </a:r>
          <a:endParaRPr lang="es-PE" sz="1800" b="1" kern="1200" dirty="0"/>
        </a:p>
      </dsp:txBody>
      <dsp:txXfrm>
        <a:off x="6267764" y="110987"/>
        <a:ext cx="1831788" cy="732715"/>
      </dsp:txXfrm>
    </dsp:sp>
    <dsp:sp modelId="{C388E411-51B7-4994-88D5-56E60B190672}">
      <dsp:nvSpPr>
        <dsp:cNvPr id="0" name=""/>
        <dsp:cNvSpPr/>
      </dsp:nvSpPr>
      <dsp:spPr>
        <a:xfrm>
          <a:off x="6270811" y="923784"/>
          <a:ext cx="1831788" cy="2810880"/>
        </a:xfrm>
        <a:prstGeom prst="rect">
          <a:avLst/>
        </a:prstGeom>
        <a:solidFill>
          <a:schemeClr val="accent5">
            <a:tint val="40000"/>
            <a:alpha val="90000"/>
            <a:hueOff val="-7391754"/>
            <a:satOff val="-12816"/>
            <a:lumOff val="-128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7391754"/>
              <a:satOff val="-12816"/>
              <a:lumOff val="-12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800" kern="1200" dirty="0" smtClean="0"/>
            <a:t>En la vivienda de alguna de las familias, local comunal u otro que considere pertinente.</a:t>
          </a:r>
          <a:endParaRPr lang="es-PE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PE" sz="1800" kern="1200" dirty="0"/>
        </a:p>
      </dsp:txBody>
      <dsp:txXfrm>
        <a:off x="6270811" y="923784"/>
        <a:ext cx="1831788" cy="2810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33C06-D9CF-47C9-9FB8-EE65B1582A41}" type="datetimeFigureOut">
              <a:rPr lang="es-PE" smtClean="0"/>
              <a:t>16/03/2017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AEEE6-740A-4486-8CE5-E6DC64513BD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96723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33C06-D9CF-47C9-9FB8-EE65B1582A41}" type="datetimeFigureOut">
              <a:rPr lang="es-PE" smtClean="0"/>
              <a:t>16/03/2017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AEEE6-740A-4486-8CE5-E6DC64513BD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98868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33C06-D9CF-47C9-9FB8-EE65B1582A41}" type="datetimeFigureOut">
              <a:rPr lang="es-PE" smtClean="0"/>
              <a:t>16/03/2017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AEEE6-740A-4486-8CE5-E6DC64513BD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55233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33C06-D9CF-47C9-9FB8-EE65B1582A41}" type="datetimeFigureOut">
              <a:rPr lang="es-PE" smtClean="0"/>
              <a:t>16/03/2017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AEEE6-740A-4486-8CE5-E6DC64513BD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85835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33C06-D9CF-47C9-9FB8-EE65B1582A41}" type="datetimeFigureOut">
              <a:rPr lang="es-PE" smtClean="0"/>
              <a:t>16/03/2017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AEEE6-740A-4486-8CE5-E6DC64513BD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8572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33C06-D9CF-47C9-9FB8-EE65B1582A41}" type="datetimeFigureOut">
              <a:rPr lang="es-PE" smtClean="0"/>
              <a:t>16/03/2017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AEEE6-740A-4486-8CE5-E6DC64513BD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13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33C06-D9CF-47C9-9FB8-EE65B1582A41}" type="datetimeFigureOut">
              <a:rPr lang="es-PE" smtClean="0"/>
              <a:t>16/03/2017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AEEE6-740A-4486-8CE5-E6DC64513BD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10318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33C06-D9CF-47C9-9FB8-EE65B1582A41}" type="datetimeFigureOut">
              <a:rPr lang="es-PE" smtClean="0"/>
              <a:t>16/03/2017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AEEE6-740A-4486-8CE5-E6DC64513BD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95250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33C06-D9CF-47C9-9FB8-EE65B1582A41}" type="datetimeFigureOut">
              <a:rPr lang="es-PE" smtClean="0"/>
              <a:t>16/03/2017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AEEE6-740A-4486-8CE5-E6DC64513BD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45580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33C06-D9CF-47C9-9FB8-EE65B1582A41}" type="datetimeFigureOut">
              <a:rPr lang="es-PE" smtClean="0"/>
              <a:t>16/03/2017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AEEE6-740A-4486-8CE5-E6DC64513BD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2037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33C06-D9CF-47C9-9FB8-EE65B1582A41}" type="datetimeFigureOut">
              <a:rPr lang="es-PE" smtClean="0"/>
              <a:t>16/03/2017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AEEE6-740A-4486-8CE5-E6DC64513BD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18664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33C06-D9CF-47C9-9FB8-EE65B1582A41}" type="datetimeFigureOut">
              <a:rPr lang="es-PE" smtClean="0"/>
              <a:t>16/03/2017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DAEEE6-740A-4486-8CE5-E6DC64513BD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49813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20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11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0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78099" y="1155700"/>
            <a:ext cx="8499476" cy="1905000"/>
          </a:xfrm>
        </p:spPr>
        <p:txBody>
          <a:bodyPr>
            <a:normAutofit/>
          </a:bodyPr>
          <a:lstStyle/>
          <a:p>
            <a:r>
              <a:rPr lang="es-PE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P.P. Enfermedades No Trasmisibles (Hipertensión arterial y Diabetes mellitus, salud bucal, salud ocular y metales pesados y otras sustancias químicas)</a:t>
            </a:r>
            <a:endParaRPr lang="es-PE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25800" y="5385666"/>
            <a:ext cx="7483473" cy="1422930"/>
          </a:xfrm>
        </p:spPr>
        <p:txBody>
          <a:bodyPr>
            <a:noAutofit/>
          </a:bodyPr>
          <a:lstStyle/>
          <a:p>
            <a:pPr algn="r"/>
            <a:r>
              <a:rPr lang="es-PE" sz="1200" dirty="0" err="1" smtClean="0">
                <a:solidFill>
                  <a:srgbClr val="7030A0"/>
                </a:solidFill>
                <a:latin typeface="Lucida Handwriting" panose="03010101010101010101" pitchFamily="66" charset="0"/>
              </a:rPr>
              <a:t>Psic</a:t>
            </a:r>
            <a:r>
              <a:rPr lang="es-PE" sz="1200" dirty="0" smtClean="0">
                <a:solidFill>
                  <a:srgbClr val="7030A0"/>
                </a:solidFill>
                <a:latin typeface="Lucida Handwriting" panose="03010101010101010101" pitchFamily="66" charset="0"/>
              </a:rPr>
              <a:t>. Gladys Champi </a:t>
            </a:r>
            <a:r>
              <a:rPr lang="es-PE" sz="1200" dirty="0" err="1" smtClean="0">
                <a:solidFill>
                  <a:srgbClr val="7030A0"/>
                </a:solidFill>
                <a:latin typeface="Lucida Handwriting" panose="03010101010101010101" pitchFamily="66" charset="0"/>
              </a:rPr>
              <a:t>Jalixto</a:t>
            </a:r>
            <a:endParaRPr lang="es-PE" sz="1200" dirty="0" smtClean="0">
              <a:solidFill>
                <a:srgbClr val="7030A0"/>
              </a:solidFill>
              <a:latin typeface="Lucida Handwriting" panose="03010101010101010101" pitchFamily="66" charset="0"/>
            </a:endParaRPr>
          </a:p>
          <a:p>
            <a:pPr algn="r"/>
            <a:r>
              <a:rPr lang="es-PE" sz="1200" dirty="0" smtClean="0">
                <a:solidFill>
                  <a:srgbClr val="7030A0"/>
                </a:solidFill>
                <a:latin typeface="Lucida Handwriting" panose="03010101010101010101" pitchFamily="66" charset="0"/>
              </a:rPr>
              <a:t>Especialista en Promoción de la Salud</a:t>
            </a:r>
          </a:p>
          <a:p>
            <a:pPr algn="r"/>
            <a:r>
              <a:rPr lang="es-PE" sz="1200" dirty="0" smtClean="0">
                <a:solidFill>
                  <a:srgbClr val="7030A0"/>
                </a:solidFill>
                <a:latin typeface="Lucida Handwriting" panose="03010101010101010101" pitchFamily="66" charset="0"/>
              </a:rPr>
              <a:t>Ministerio de Salud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991" t="5454" r="5463" b="6566"/>
          <a:stretch/>
        </p:blipFill>
        <p:spPr>
          <a:xfrm>
            <a:off x="-1" y="-9526"/>
            <a:ext cx="2009775" cy="127635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45743"/>
            <a:ext cx="2009775" cy="128756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l="3810" t="4291" r="9745" b="9062"/>
          <a:stretch/>
        </p:blipFill>
        <p:spPr>
          <a:xfrm>
            <a:off x="1" y="2505075"/>
            <a:ext cx="2009774" cy="145732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956571"/>
            <a:ext cx="2009775" cy="142909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385666"/>
            <a:ext cx="2060336" cy="1472334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11077575" y="0"/>
            <a:ext cx="1114425" cy="6858000"/>
          </a:xfrm>
          <a:prstGeom prst="rect">
            <a:avLst/>
          </a:prstGeom>
          <a:gradFill>
            <a:gsLst>
              <a:gs pos="0">
                <a:srgbClr val="7030A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CuadroTexto 11"/>
          <p:cNvSpPr txBox="1"/>
          <p:nvPr/>
        </p:nvSpPr>
        <p:spPr>
          <a:xfrm>
            <a:off x="4305300" y="3805188"/>
            <a:ext cx="556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4400" b="1" dirty="0" smtClean="0">
                <a:solidFill>
                  <a:srgbClr val="7030A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Definiciones Operacionales 2017</a:t>
            </a:r>
            <a:endParaRPr lang="es-PE" sz="4400" b="1" dirty="0">
              <a:solidFill>
                <a:srgbClr val="7030A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7287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0486762"/>
              </p:ext>
            </p:extLst>
          </p:nvPr>
        </p:nvGraphicFramePr>
        <p:xfrm>
          <a:off x="2006600" y="114300"/>
          <a:ext cx="9956800" cy="650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Flecha derecha 7"/>
          <p:cNvSpPr/>
          <p:nvPr/>
        </p:nvSpPr>
        <p:spPr>
          <a:xfrm>
            <a:off x="254000" y="1800225"/>
            <a:ext cx="1841500" cy="1117600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Acciones</a:t>
            </a:r>
            <a:endParaRPr lang="es-P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Flecha derecha 8"/>
          <p:cNvSpPr/>
          <p:nvPr/>
        </p:nvSpPr>
        <p:spPr>
          <a:xfrm>
            <a:off x="254000" y="3429001"/>
            <a:ext cx="1841500" cy="126365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Criterios de Programación</a:t>
            </a:r>
            <a:endParaRPr lang="es-P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Flecha derecha 9"/>
          <p:cNvSpPr/>
          <p:nvPr/>
        </p:nvSpPr>
        <p:spPr>
          <a:xfrm>
            <a:off x="254000" y="5203827"/>
            <a:ext cx="1841500" cy="1066800"/>
          </a:xfrm>
          <a:prstGeom prst="rightArrow">
            <a:avLst/>
          </a:prstGeom>
          <a:solidFill>
            <a:srgbClr val="9933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Registro HIS</a:t>
            </a:r>
            <a:endParaRPr lang="es-P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868" y="242047"/>
            <a:ext cx="1854847" cy="1486680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7038975" y="1871212"/>
            <a:ext cx="1752600" cy="81483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400" dirty="0" smtClean="0"/>
              <a:t>UM= Organización capacitada</a:t>
            </a:r>
            <a:endParaRPr lang="es-PE" sz="1400" dirty="0"/>
          </a:p>
        </p:txBody>
      </p:sp>
      <p:sp>
        <p:nvSpPr>
          <p:cNvPr id="4" name="Flecha derecha 3"/>
          <p:cNvSpPr/>
          <p:nvPr/>
        </p:nvSpPr>
        <p:spPr>
          <a:xfrm rot="5400000">
            <a:off x="7654445" y="1036668"/>
            <a:ext cx="569285" cy="81483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3909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668867" y="251392"/>
            <a:ext cx="10515600" cy="520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3600" b="1" dirty="0" smtClean="0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Insumos del producto de Instituciones educativas</a:t>
            </a:r>
            <a:endParaRPr lang="es-PE" sz="3600" b="1" dirty="0">
              <a:solidFill>
                <a:schemeClr val="accent1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879" y="875202"/>
            <a:ext cx="4051904" cy="576994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603" y="754611"/>
            <a:ext cx="4445044" cy="599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53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80975"/>
            <a:ext cx="10515600" cy="542925"/>
          </a:xfrm>
        </p:spPr>
        <p:txBody>
          <a:bodyPr>
            <a:normAutofit/>
          </a:bodyPr>
          <a:lstStyle/>
          <a:p>
            <a:r>
              <a:rPr lang="es-PE" sz="3200" b="1" dirty="0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Insumos del producto de Instituciones </a:t>
            </a:r>
            <a:r>
              <a:rPr lang="es-PE" sz="3200" b="1" dirty="0" smtClean="0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educativas</a:t>
            </a:r>
            <a:endParaRPr lang="es-PE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790575"/>
            <a:ext cx="4355607" cy="5847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3762" y="790574"/>
            <a:ext cx="4642730" cy="584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91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/>
          </p:nvPr>
        </p:nvGraphicFramePr>
        <p:xfrm>
          <a:off x="-177800" y="1612900"/>
          <a:ext cx="10274300" cy="462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12800" y="0"/>
            <a:ext cx="10515600" cy="1325563"/>
          </a:xfrm>
        </p:spPr>
        <p:txBody>
          <a:bodyPr/>
          <a:lstStyle/>
          <a:p>
            <a:pPr algn="ctr"/>
            <a:r>
              <a:rPr lang="es-PE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Productos de Promoción de la Salud</a:t>
            </a:r>
            <a:endParaRPr lang="es-PE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Cerrar llave 6"/>
          <p:cNvSpPr/>
          <p:nvPr/>
        </p:nvSpPr>
        <p:spPr>
          <a:xfrm>
            <a:off x="9372600" y="1803400"/>
            <a:ext cx="254000" cy="1689100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Cerrar llave 7"/>
          <p:cNvSpPr/>
          <p:nvPr/>
        </p:nvSpPr>
        <p:spPr>
          <a:xfrm>
            <a:off x="9372600" y="4229100"/>
            <a:ext cx="254000" cy="1689100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Rectángulo redondeado 8"/>
          <p:cNvSpPr/>
          <p:nvPr/>
        </p:nvSpPr>
        <p:spPr>
          <a:xfrm>
            <a:off x="10083800" y="2222500"/>
            <a:ext cx="1676400" cy="8509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2000" b="1" dirty="0" smtClean="0"/>
              <a:t>Salud</a:t>
            </a:r>
            <a:endParaRPr lang="es-PE" sz="2000" b="1" dirty="0"/>
          </a:p>
        </p:txBody>
      </p:sp>
      <p:sp>
        <p:nvSpPr>
          <p:cNvPr id="10" name="Rectángulo redondeado 9"/>
          <p:cNvSpPr/>
          <p:nvPr/>
        </p:nvSpPr>
        <p:spPr>
          <a:xfrm>
            <a:off x="10083800" y="4648200"/>
            <a:ext cx="1676400" cy="8509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2000" b="1" dirty="0" smtClean="0"/>
              <a:t>Gobierno local</a:t>
            </a:r>
            <a:endParaRPr lang="es-PE" sz="2000" b="1" dirty="0"/>
          </a:p>
        </p:txBody>
      </p:sp>
    </p:spTree>
    <p:extLst>
      <p:ext uri="{BB962C8B-B14F-4D97-AF65-F5344CB8AC3E}">
        <p14:creationId xmlns:p14="http://schemas.microsoft.com/office/powerpoint/2010/main" val="267951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1"/>
          <p:cNvSpPr>
            <a:spLocks noGrp="1"/>
          </p:cNvSpPr>
          <p:nvPr>
            <p:ph type="ctrTitle"/>
          </p:nvPr>
        </p:nvSpPr>
        <p:spPr>
          <a:xfrm>
            <a:off x="1708732" y="0"/>
            <a:ext cx="9781422" cy="1250930"/>
          </a:xfrm>
        </p:spPr>
        <p:txBody>
          <a:bodyPr>
            <a:noAutofit/>
          </a:bodyPr>
          <a:lstStyle/>
          <a:p>
            <a:pPr lvl="0"/>
            <a:r>
              <a:rPr lang="es-PE" altLang="es-PE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Producto: </a:t>
            </a:r>
            <a:r>
              <a:rPr lang="es-PE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MUNICIPIO QUE DESARROLLAN ACCIONES DIRIGIDAS A PREVENIR LAS ENFERMEDADES NO TRASMISIBLES </a:t>
            </a:r>
            <a:r>
              <a:rPr lang="es-PE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(MENTAL</a:t>
            </a:r>
            <a:r>
              <a:rPr lang="es-PE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BUCAL, OCULAR, METALES PESADOS, HIPERTENSION ARTERIAL Y DIABETES MELLITUS) </a:t>
            </a:r>
          </a:p>
        </p:txBody>
      </p:sp>
      <p:sp>
        <p:nvSpPr>
          <p:cNvPr id="17413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endParaRPr lang="es-PE" altLang="es-PE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241129" y="2204005"/>
            <a:ext cx="2933700" cy="37887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PE" sz="2400" b="1" dirty="0" smtClean="0">
                <a:solidFill>
                  <a:schemeClr val="accent6">
                    <a:lumMod val="75000"/>
                  </a:schemeClr>
                </a:solidFill>
              </a:rPr>
              <a:t>Definición Operacional</a:t>
            </a:r>
            <a:endParaRPr lang="es-PE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23837" y="2876092"/>
            <a:ext cx="3314871" cy="3477875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s-PE" sz="2000" dirty="0" smtClean="0"/>
              <a:t>Son aquellas familias </a:t>
            </a:r>
            <a:r>
              <a:rPr lang="es-PE" sz="2000" dirty="0"/>
              <a:t>de sectores </a:t>
            </a:r>
            <a:r>
              <a:rPr lang="es-PE" sz="2000" dirty="0" smtClean="0"/>
              <a:t>de </a:t>
            </a:r>
            <a:r>
              <a:rPr lang="es-PE" sz="2000" dirty="0"/>
              <a:t>los distritos con población en riesgo para </a:t>
            </a:r>
            <a:r>
              <a:rPr lang="es-PE" sz="2000" dirty="0" smtClean="0"/>
              <a:t>ENT, </a:t>
            </a:r>
            <a:r>
              <a:rPr lang="es-PE" sz="2000" dirty="0"/>
              <a:t>con conocimientos para promover practicas (conducta saludable: conocimientos, actitudes y prácticas) y entornos (con énfasis en vivienda) saludables para contribuir a la disminución de las </a:t>
            </a:r>
            <a:r>
              <a:rPr lang="es-PE" sz="2000" dirty="0" smtClean="0"/>
              <a:t>ENT. </a:t>
            </a:r>
            <a:endParaRPr lang="es-PE" sz="2000" dirty="0"/>
          </a:p>
        </p:txBody>
      </p:sp>
      <p:graphicFrame>
        <p:nvGraphicFramePr>
          <p:cNvPr id="12" name="Marcador de contenido 3"/>
          <p:cNvGraphicFramePr>
            <a:graphicFrameLocks/>
          </p:cNvGraphicFramePr>
          <p:nvPr>
            <p:extLst/>
          </p:nvPr>
        </p:nvGraphicFramePr>
        <p:xfrm>
          <a:off x="3695700" y="1250930"/>
          <a:ext cx="8102600" cy="3765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Tabla 12"/>
          <p:cNvGraphicFramePr>
            <a:graphicFrameLocks noGrp="1"/>
          </p:cNvGraphicFramePr>
          <p:nvPr>
            <p:extLst/>
          </p:nvPr>
        </p:nvGraphicFramePr>
        <p:xfrm>
          <a:off x="3784600" y="5194300"/>
          <a:ext cx="7975600" cy="13049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29946"/>
                <a:gridCol w="1445654"/>
              </a:tblGrid>
              <a:tr h="415204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PE" sz="1800" spc="-20" dirty="0">
                          <a:effectLst/>
                        </a:rPr>
                        <a:t>Indicador</a:t>
                      </a:r>
                      <a:endParaRPr lang="es-PE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PE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Fuente</a:t>
                      </a:r>
                      <a:endParaRPr lang="es-PE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/>
                </a:tc>
              </a:tr>
              <a:tr h="889722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PE" sz="1800" b="0" spc="-20" dirty="0" smtClean="0">
                          <a:solidFill>
                            <a:schemeClr val="tx1"/>
                          </a:solidFill>
                          <a:effectLst/>
                        </a:rPr>
                        <a:t>Número de </a:t>
                      </a:r>
                      <a:r>
                        <a:rPr lang="es-PE" sz="1800" b="1" spc="-20" dirty="0" smtClean="0">
                          <a:solidFill>
                            <a:schemeClr val="tx1"/>
                          </a:solidFill>
                          <a:effectLst/>
                        </a:rPr>
                        <a:t>Familias</a:t>
                      </a:r>
                      <a:r>
                        <a:rPr lang="es-PE" sz="1800" b="0" spc="-20" dirty="0" smtClean="0">
                          <a:solidFill>
                            <a:schemeClr val="tx1"/>
                          </a:solidFill>
                          <a:effectLst/>
                        </a:rPr>
                        <a:t> que reciben sesiones educativas y demostrativas para promover prácticas y entornos saludables para disminuir las enfermedades no transmisibles</a:t>
                      </a:r>
                      <a:endParaRPr lang="es-PE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PE" sz="18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HIS</a:t>
                      </a:r>
                      <a:endParaRPr lang="es-PE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812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/>
          </p:nvPr>
        </p:nvGraphicFramePr>
        <p:xfrm>
          <a:off x="2006600" y="114300"/>
          <a:ext cx="9956800" cy="650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Flecha derecha 7"/>
          <p:cNvSpPr/>
          <p:nvPr/>
        </p:nvSpPr>
        <p:spPr>
          <a:xfrm>
            <a:off x="254000" y="1800225"/>
            <a:ext cx="1841500" cy="1117600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Acciones</a:t>
            </a:r>
            <a:endParaRPr lang="es-P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Flecha derecha 8"/>
          <p:cNvSpPr/>
          <p:nvPr/>
        </p:nvSpPr>
        <p:spPr>
          <a:xfrm>
            <a:off x="254000" y="3429001"/>
            <a:ext cx="1841500" cy="126365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Criterios de Programación</a:t>
            </a:r>
            <a:endParaRPr lang="es-P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Flecha derecha 9"/>
          <p:cNvSpPr/>
          <p:nvPr/>
        </p:nvSpPr>
        <p:spPr>
          <a:xfrm>
            <a:off x="254000" y="5203827"/>
            <a:ext cx="1841500" cy="1066800"/>
          </a:xfrm>
          <a:prstGeom prst="rightArrow">
            <a:avLst/>
          </a:prstGeom>
          <a:solidFill>
            <a:srgbClr val="9933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Registro HIS</a:t>
            </a:r>
            <a:endParaRPr lang="es-P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808" y="84665"/>
            <a:ext cx="1849125" cy="159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95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668867" y="89467"/>
            <a:ext cx="10515600" cy="520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Insumos del producto de Familias</a:t>
            </a:r>
            <a:endParaRPr lang="es-PE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867" y="704850"/>
            <a:ext cx="4659694" cy="601232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7346" y="704849"/>
            <a:ext cx="4725854" cy="601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16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3601" y="93132"/>
            <a:ext cx="10515600" cy="96255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s-PE" sz="4000" b="1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Productos de Promoción de la Salud</a:t>
            </a:r>
            <a:endParaRPr lang="es-PE" sz="4000" b="1" dirty="0">
              <a:solidFill>
                <a:srgbClr val="7030A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6190826"/>
              </p:ext>
            </p:extLst>
          </p:nvPr>
        </p:nvGraphicFramePr>
        <p:xfrm>
          <a:off x="838200" y="1690688"/>
          <a:ext cx="10371667" cy="4486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lipse 4"/>
          <p:cNvSpPr/>
          <p:nvPr/>
        </p:nvSpPr>
        <p:spPr>
          <a:xfrm>
            <a:off x="8949267" y="1766888"/>
            <a:ext cx="1955800" cy="795866"/>
          </a:xfrm>
          <a:prstGeom prst="ellipse">
            <a:avLst/>
          </a:prstGeom>
          <a:solidFill>
            <a:schemeClr val="bg1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 smtClean="0">
                <a:solidFill>
                  <a:schemeClr val="tx1"/>
                </a:solidFill>
              </a:rPr>
              <a:t>FAMILIA</a:t>
            </a:r>
            <a:endParaRPr lang="es-PE" b="1" dirty="0">
              <a:solidFill>
                <a:schemeClr val="tx1"/>
              </a:solidFill>
            </a:endParaRPr>
          </a:p>
        </p:txBody>
      </p:sp>
      <p:sp>
        <p:nvSpPr>
          <p:cNvPr id="6" name="Elipse 5"/>
          <p:cNvSpPr/>
          <p:nvPr/>
        </p:nvSpPr>
        <p:spPr>
          <a:xfrm>
            <a:off x="8949267" y="3384022"/>
            <a:ext cx="2032000" cy="795866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 smtClean="0">
                <a:solidFill>
                  <a:schemeClr val="tx1"/>
                </a:solidFill>
              </a:rPr>
              <a:t>INSTITUCIÓN EDUCATIVA</a:t>
            </a:r>
            <a:endParaRPr lang="es-PE" b="1" dirty="0">
              <a:solidFill>
                <a:schemeClr val="tx1"/>
              </a:solidFill>
            </a:endParaRPr>
          </a:p>
        </p:txBody>
      </p:sp>
      <p:sp>
        <p:nvSpPr>
          <p:cNvPr id="7" name="Elipse 6"/>
          <p:cNvSpPr/>
          <p:nvPr/>
        </p:nvSpPr>
        <p:spPr>
          <a:xfrm>
            <a:off x="8949267" y="4891089"/>
            <a:ext cx="2032000" cy="795866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 smtClean="0">
                <a:solidFill>
                  <a:schemeClr val="tx1"/>
                </a:solidFill>
              </a:rPr>
              <a:t>MUNICIPIO</a:t>
            </a:r>
            <a:endParaRPr lang="es-PE" b="1" dirty="0">
              <a:solidFill>
                <a:schemeClr val="tx1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8873067" y="1055687"/>
            <a:ext cx="2108200" cy="437621"/>
          </a:xfrm>
          <a:prstGeom prst="rect">
            <a:avLst/>
          </a:prstGeom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 smtClean="0">
                <a:solidFill>
                  <a:schemeClr val="tx1"/>
                </a:solidFill>
              </a:rPr>
              <a:t>Unidad de Medida</a:t>
            </a:r>
            <a:endParaRPr lang="es-P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29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9800" y="123825"/>
            <a:ext cx="10515600" cy="1325563"/>
          </a:xfrm>
        </p:spPr>
        <p:txBody>
          <a:bodyPr/>
          <a:lstStyle/>
          <a:p>
            <a:pPr algn="ctr"/>
            <a:r>
              <a:rPr lang="es-PE" b="1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Productos de Promoción de la Salud</a:t>
            </a:r>
            <a:endParaRPr lang="es-PE" b="1" dirty="0">
              <a:solidFill>
                <a:srgbClr val="7030A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6891737"/>
              </p:ext>
            </p:extLst>
          </p:nvPr>
        </p:nvGraphicFramePr>
        <p:xfrm>
          <a:off x="304800" y="1463676"/>
          <a:ext cx="10782300" cy="4926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0033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1"/>
          <p:cNvSpPr>
            <a:spLocks noGrp="1"/>
          </p:cNvSpPr>
          <p:nvPr>
            <p:ph type="ctrTitle"/>
          </p:nvPr>
        </p:nvSpPr>
        <p:spPr>
          <a:xfrm>
            <a:off x="2227092" y="0"/>
            <a:ext cx="9263062" cy="1250930"/>
          </a:xfrm>
        </p:spPr>
        <p:txBody>
          <a:bodyPr>
            <a:noAutofit/>
          </a:bodyPr>
          <a:lstStyle/>
          <a:p>
            <a:pPr lvl="0"/>
            <a:r>
              <a:rPr lang="es-PE" altLang="es-PE" sz="2400" b="1" dirty="0">
                <a:solidFill>
                  <a:srgbClr val="7030A0"/>
                </a:solidFill>
              </a:rPr>
              <a:t>Producto: </a:t>
            </a:r>
            <a:r>
              <a:rPr lang="es-PE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FAMILIA EN ZONAS DE RIESGO INFORMADA QUE REALIZAN PRACTICAS HIGIENICAS SANITARIAS PARA PREVENIR LAS ENFERMEDADES NO TRANSMISIBLES</a:t>
            </a:r>
            <a:endParaRPr lang="es-PE" sz="2400" dirty="0">
              <a:solidFill>
                <a:srgbClr val="7030A0"/>
              </a:solidFill>
            </a:endParaRPr>
          </a:p>
        </p:txBody>
      </p:sp>
      <p:sp>
        <p:nvSpPr>
          <p:cNvPr id="17413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endParaRPr lang="es-PE" altLang="es-PE"/>
          </a:p>
        </p:txBody>
      </p:sp>
      <p:pic>
        <p:nvPicPr>
          <p:cNvPr id="17415" name="Picture 2" descr="http://infectocontagiosas.galeon.com/imagenes/fami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7" y="274676"/>
            <a:ext cx="2003255" cy="1726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241129" y="2204005"/>
            <a:ext cx="2933700" cy="37887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PE" sz="2400" b="1" dirty="0" smtClean="0">
                <a:solidFill>
                  <a:schemeClr val="accent6">
                    <a:lumMod val="75000"/>
                  </a:schemeClr>
                </a:solidFill>
              </a:rPr>
              <a:t>Definición Operacional</a:t>
            </a:r>
            <a:endParaRPr lang="es-PE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23837" y="2876092"/>
            <a:ext cx="3314871" cy="3477875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s-PE" sz="2000" dirty="0" smtClean="0"/>
              <a:t>Son aquellas familias </a:t>
            </a:r>
            <a:r>
              <a:rPr lang="es-PE" sz="2000" dirty="0"/>
              <a:t>de sectores </a:t>
            </a:r>
            <a:r>
              <a:rPr lang="es-PE" sz="2000" dirty="0" smtClean="0"/>
              <a:t>de </a:t>
            </a:r>
            <a:r>
              <a:rPr lang="es-PE" sz="2000" dirty="0"/>
              <a:t>los distritos con población en riesgo para </a:t>
            </a:r>
            <a:r>
              <a:rPr lang="es-PE" sz="2000" dirty="0" smtClean="0"/>
              <a:t>ENT, </a:t>
            </a:r>
            <a:r>
              <a:rPr lang="es-PE" sz="2000" dirty="0"/>
              <a:t>con conocimientos para promover practicas (conducta saludable: conocimientos, actitudes y prácticas) y entornos (con énfasis en vivienda) saludables para contribuir a la disminución de las </a:t>
            </a:r>
            <a:r>
              <a:rPr lang="es-PE" sz="2000" dirty="0" smtClean="0"/>
              <a:t>ENT. </a:t>
            </a:r>
            <a:endParaRPr lang="es-PE" sz="2000" dirty="0"/>
          </a:p>
        </p:txBody>
      </p:sp>
      <p:graphicFrame>
        <p:nvGraphicFramePr>
          <p:cNvPr id="12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3811665"/>
              </p:ext>
            </p:extLst>
          </p:nvPr>
        </p:nvGraphicFramePr>
        <p:xfrm>
          <a:off x="3695700" y="1250930"/>
          <a:ext cx="8102600" cy="3765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3075140"/>
              </p:ext>
            </p:extLst>
          </p:nvPr>
        </p:nvGraphicFramePr>
        <p:xfrm>
          <a:off x="3784600" y="5194300"/>
          <a:ext cx="7975600" cy="13049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29946"/>
                <a:gridCol w="1445654"/>
              </a:tblGrid>
              <a:tr h="415204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PE" sz="1800" spc="-20" dirty="0">
                          <a:effectLst/>
                        </a:rPr>
                        <a:t>Indicador</a:t>
                      </a:r>
                      <a:endParaRPr lang="es-PE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PE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Fuente</a:t>
                      </a:r>
                      <a:endParaRPr lang="es-PE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/>
                </a:tc>
              </a:tr>
              <a:tr h="889722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PE" sz="1800" b="0" spc="-20" dirty="0" smtClean="0">
                          <a:solidFill>
                            <a:schemeClr val="tx1"/>
                          </a:solidFill>
                          <a:effectLst/>
                        </a:rPr>
                        <a:t>Número de </a:t>
                      </a:r>
                      <a:r>
                        <a:rPr lang="es-PE" sz="1800" b="1" spc="-20" dirty="0" smtClean="0">
                          <a:solidFill>
                            <a:schemeClr val="tx1"/>
                          </a:solidFill>
                          <a:effectLst/>
                        </a:rPr>
                        <a:t>Familias</a:t>
                      </a:r>
                      <a:r>
                        <a:rPr lang="es-PE" sz="1800" b="0" spc="-20" dirty="0" smtClean="0">
                          <a:solidFill>
                            <a:schemeClr val="tx1"/>
                          </a:solidFill>
                          <a:effectLst/>
                        </a:rPr>
                        <a:t> que reciben sesiones educativas y demostrativas para promover prácticas y entornos saludables para disminuir las enfermedades no transmisibles</a:t>
                      </a:r>
                      <a:endParaRPr lang="es-PE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PE" sz="18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HIS</a:t>
                      </a:r>
                      <a:endParaRPr lang="es-PE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274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6681197"/>
              </p:ext>
            </p:extLst>
          </p:nvPr>
        </p:nvGraphicFramePr>
        <p:xfrm>
          <a:off x="2006600" y="114300"/>
          <a:ext cx="9956800" cy="650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Flecha derecha 7"/>
          <p:cNvSpPr/>
          <p:nvPr/>
        </p:nvSpPr>
        <p:spPr>
          <a:xfrm>
            <a:off x="254000" y="1800225"/>
            <a:ext cx="1841500" cy="1117600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Acciones</a:t>
            </a:r>
            <a:endParaRPr lang="es-P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Flecha derecha 8"/>
          <p:cNvSpPr/>
          <p:nvPr/>
        </p:nvSpPr>
        <p:spPr>
          <a:xfrm>
            <a:off x="254000" y="3429001"/>
            <a:ext cx="1841500" cy="126365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Criterios de Programación</a:t>
            </a:r>
            <a:endParaRPr lang="es-P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Flecha derecha 9"/>
          <p:cNvSpPr/>
          <p:nvPr/>
        </p:nvSpPr>
        <p:spPr>
          <a:xfrm>
            <a:off x="254000" y="5203827"/>
            <a:ext cx="1841500" cy="1066800"/>
          </a:xfrm>
          <a:prstGeom prst="rightArrow">
            <a:avLst/>
          </a:prstGeom>
          <a:solidFill>
            <a:srgbClr val="9933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Registro HIS</a:t>
            </a:r>
            <a:endParaRPr lang="es-P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808" y="84665"/>
            <a:ext cx="1849125" cy="159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33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668867" y="251392"/>
            <a:ext cx="10515600" cy="520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3600" b="1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Insumos del producto de Familias</a:t>
            </a:r>
            <a:endParaRPr lang="es-PE" sz="3600" b="1" dirty="0">
              <a:solidFill>
                <a:srgbClr val="7030A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6666" y="897467"/>
            <a:ext cx="4761529" cy="552126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97" y="897467"/>
            <a:ext cx="4800603" cy="555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35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2446" y="1252199"/>
            <a:ext cx="4293154" cy="492846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109" y="1252199"/>
            <a:ext cx="4391382" cy="4928468"/>
          </a:xfrm>
          <a:prstGeom prst="rect">
            <a:avLst/>
          </a:prstGeom>
        </p:spPr>
      </p:pic>
      <p:sp>
        <p:nvSpPr>
          <p:cNvPr id="6" name="Título 1"/>
          <p:cNvSpPr txBox="1">
            <a:spLocks noGrp="1"/>
          </p:cNvSpPr>
          <p:nvPr>
            <p:ph type="title"/>
          </p:nvPr>
        </p:nvSpPr>
        <p:spPr>
          <a:xfrm>
            <a:off x="838200" y="305859"/>
            <a:ext cx="10515600" cy="650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3600" b="1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Insumos del producto de Familias</a:t>
            </a:r>
            <a:endParaRPr lang="es-PE" sz="3600" b="1" dirty="0">
              <a:solidFill>
                <a:srgbClr val="7030A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3875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E" b="1" dirty="0" smtClean="0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Productos de Promoción de la Salud</a:t>
            </a:r>
            <a:endParaRPr lang="es-PE" b="1" dirty="0">
              <a:solidFill>
                <a:schemeClr val="accent1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0248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1"/>
          <p:cNvSpPr>
            <a:spLocks noGrp="1"/>
          </p:cNvSpPr>
          <p:nvPr>
            <p:ph type="ctrTitle"/>
          </p:nvPr>
        </p:nvSpPr>
        <p:spPr>
          <a:xfrm>
            <a:off x="2227092" y="0"/>
            <a:ext cx="9263062" cy="1250930"/>
          </a:xfrm>
        </p:spPr>
        <p:txBody>
          <a:bodyPr>
            <a:noAutofit/>
          </a:bodyPr>
          <a:lstStyle/>
          <a:p>
            <a:pPr lvl="0"/>
            <a:r>
              <a:rPr lang="es-PE" altLang="es-PE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Producto: </a:t>
            </a:r>
            <a:r>
              <a:rPr lang="es-PE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INSTITUCIONES EDUCATIVAS QUE PROMUEVEN PRACTICAS HIGIENICAS SANITARIAS PARA PREVENIR LAS ENFERMEDADES NO </a:t>
            </a:r>
            <a:r>
              <a:rPr lang="es-PE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TRANSMISIBLES</a:t>
            </a:r>
            <a:endParaRPr lang="es-PE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3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endParaRPr lang="es-PE" altLang="es-PE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149516" y="1734094"/>
            <a:ext cx="2933700" cy="37887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PE" sz="2400" b="1" dirty="0" smtClean="0">
                <a:solidFill>
                  <a:schemeClr val="accent6">
                    <a:lumMod val="75000"/>
                  </a:schemeClr>
                </a:solidFill>
              </a:rPr>
              <a:t>Definición Operacional</a:t>
            </a:r>
            <a:endParaRPr lang="es-PE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84737" y="2211891"/>
            <a:ext cx="3314871" cy="4278094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s-PE" sz="1600" dirty="0"/>
              <a:t>Institución educativa cuyos miembros de la comunidad educativa: directivos, docentes y padres de familia organizados </a:t>
            </a:r>
            <a:r>
              <a:rPr lang="es-PE" sz="1600" b="1" dirty="0"/>
              <a:t>incluyen: en la programación curricular anual </a:t>
            </a:r>
            <a:r>
              <a:rPr lang="es-PE" sz="1600" b="1" dirty="0" smtClean="0"/>
              <a:t>y </a:t>
            </a:r>
            <a:r>
              <a:rPr lang="es-PE" sz="1600" b="1" dirty="0"/>
              <a:t>en el plan anual de trabajo</a:t>
            </a:r>
            <a:r>
              <a:rPr lang="es-PE" sz="1600" dirty="0"/>
              <a:t> actividades para promover prácticas y entornos saludables para fomentar el cuidado y el autocuidado de la salud mental, salud bucal, salud ocular, así como la prevención de hipertensión y diabetes y exposición de metales pesados en los escolares; así mismo </a:t>
            </a:r>
            <a:r>
              <a:rPr lang="es-PE" sz="1600" b="1" dirty="0"/>
              <a:t>implementan proyectos de aprendizaje y/o sesiones de aprendizaje en el aula</a:t>
            </a:r>
            <a:r>
              <a:rPr lang="es-PE" sz="1600" dirty="0" smtClean="0"/>
              <a:t>. </a:t>
            </a:r>
          </a:p>
          <a:p>
            <a:r>
              <a:rPr lang="es-PE" sz="1600" dirty="0" smtClean="0"/>
              <a:t>Incluye acciones con universidades.</a:t>
            </a:r>
            <a:endParaRPr lang="es-PE" sz="1600" dirty="0"/>
          </a:p>
        </p:txBody>
      </p:sp>
      <p:graphicFrame>
        <p:nvGraphicFramePr>
          <p:cNvPr id="12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4527768"/>
              </p:ext>
            </p:extLst>
          </p:nvPr>
        </p:nvGraphicFramePr>
        <p:xfrm>
          <a:off x="3695700" y="1250930"/>
          <a:ext cx="8102600" cy="3765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4047119"/>
              </p:ext>
            </p:extLst>
          </p:nvPr>
        </p:nvGraphicFramePr>
        <p:xfrm>
          <a:off x="3784600" y="5194300"/>
          <a:ext cx="7975600" cy="13049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29946"/>
                <a:gridCol w="1445654"/>
              </a:tblGrid>
              <a:tr h="415204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PE" sz="1800" spc="-20" dirty="0">
                          <a:effectLst/>
                        </a:rPr>
                        <a:t>Indicador</a:t>
                      </a:r>
                      <a:endParaRPr lang="es-PE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PE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Fuente</a:t>
                      </a:r>
                      <a:endParaRPr lang="es-PE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/>
                </a:tc>
              </a:tr>
              <a:tr h="889722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PE" sz="1800" b="0" spc="-20" dirty="0" smtClean="0">
                          <a:solidFill>
                            <a:schemeClr val="tx1"/>
                          </a:solidFill>
                          <a:effectLst/>
                        </a:rPr>
                        <a:t>Numero de instituciones educativas que incorporan en su Plan Anual de Trabajo acciones para la promoción de prácticas y entornos saludables para disminuir las enfermedades no transmisibles</a:t>
                      </a:r>
                      <a:endParaRPr lang="es-PE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PE" sz="18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HIS</a:t>
                      </a:r>
                      <a:endParaRPr lang="es-PE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868" y="-29166"/>
            <a:ext cx="2193224" cy="175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2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1426</TotalTime>
  <Words>2113</Words>
  <Application>Microsoft Office PowerPoint</Application>
  <PresentationFormat>Personalizado</PresentationFormat>
  <Paragraphs>148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Tema de Office</vt:lpstr>
      <vt:lpstr>P.P. Enfermedades No Trasmisibles (Hipertensión arterial y Diabetes mellitus, salud bucal, salud ocular y metales pesados y otras sustancias químicas)</vt:lpstr>
      <vt:lpstr>Productos de Promoción de la Salud</vt:lpstr>
      <vt:lpstr>Productos de Promoción de la Salud</vt:lpstr>
      <vt:lpstr>Producto: FAMILIA EN ZONAS DE RIESGO INFORMADA QUE REALIZAN PRACTICAS HIGIENICAS SANITARIAS PARA PREVENIR LAS ENFERMEDADES NO TRANSMISIBLES</vt:lpstr>
      <vt:lpstr>Presentación de PowerPoint</vt:lpstr>
      <vt:lpstr>Presentación de PowerPoint</vt:lpstr>
      <vt:lpstr>Insumos del producto de Familias</vt:lpstr>
      <vt:lpstr>Productos de Promoción de la Salud</vt:lpstr>
      <vt:lpstr>Producto: INSTITUCIONES EDUCATIVAS QUE PROMUEVEN PRACTICAS HIGIENICAS SANITARIAS PARA PREVENIR LAS ENFERMEDADES NO TRANSMISIBLES</vt:lpstr>
      <vt:lpstr>Presentación de PowerPoint</vt:lpstr>
      <vt:lpstr>Presentación de PowerPoint</vt:lpstr>
      <vt:lpstr>Insumos del producto de Instituciones educativas</vt:lpstr>
      <vt:lpstr>Productos de Promoción de la Salud</vt:lpstr>
      <vt:lpstr>Producto: MUNICIPIO QUE DESARROLLAN ACCIONES DIRIGIDAS A PREVENIR LAS ENFERMEDADES NO TRASMISIBLES (MENTAL, BUCAL, OCULAR, METALES PESADOS, HIPERTENSION ARTERIAL Y DIABETES MELLITUS) 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 Enfermedades No Trasmisibles Definiciones Operacionales 2017</dc:title>
  <dc:creator>GLADYS ZORAIDA CHAMPI JALIXTO</dc:creator>
  <cp:lastModifiedBy>MILAGROS CAYO GIRAO DE APARICIO</cp:lastModifiedBy>
  <cp:revision>53</cp:revision>
  <dcterms:created xsi:type="dcterms:W3CDTF">2017-03-06T14:07:29Z</dcterms:created>
  <dcterms:modified xsi:type="dcterms:W3CDTF">2017-03-16T21:51:43Z</dcterms:modified>
</cp:coreProperties>
</file>