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7" r:id="rId12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0"/>
    <p:restoredTop sz="94671"/>
  </p:normalViewPr>
  <p:slideViewPr>
    <p:cSldViewPr snapToGrid="0" snapToObjects="1">
      <p:cViewPr>
        <p:scale>
          <a:sx n="80" d="100"/>
          <a:sy n="80" d="100"/>
        </p:scale>
        <p:origin x="-174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120CB-1884-1246-9C05-BD9D69DF60BA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55330898-F998-804D-8D89-045F9F87045B}">
      <dgm:prSet phldrT="[Texto]" custT="1"/>
      <dgm:spPr/>
      <dgm:t>
        <a:bodyPr/>
        <a:lstStyle/>
        <a:p>
          <a:r>
            <a:rPr lang="es-ES_tradnl" sz="1800" dirty="0" smtClean="0">
              <a:latin typeface="Arial" charset="0"/>
              <a:ea typeface="Arial" charset="0"/>
              <a:cs typeface="Arial" charset="0"/>
            </a:rPr>
            <a:t>Monitorear indicadores</a:t>
          </a:r>
          <a:endParaRPr lang="es-ES_tradnl" sz="1800" dirty="0">
            <a:latin typeface="Arial" charset="0"/>
            <a:ea typeface="Arial" charset="0"/>
            <a:cs typeface="Arial" charset="0"/>
          </a:endParaRPr>
        </a:p>
      </dgm:t>
    </dgm:pt>
    <dgm:pt modelId="{E0F067A3-3ED3-3043-BAF9-F89177B2925D}" type="parTrans" cxnId="{1D979B5D-769C-3546-A884-7FDB64878D02}">
      <dgm:prSet/>
      <dgm:spPr/>
      <dgm:t>
        <a:bodyPr/>
        <a:lstStyle/>
        <a:p>
          <a:endParaRPr lang="es-ES_tradnl" sz="1800">
            <a:latin typeface="Arial" charset="0"/>
            <a:ea typeface="Arial" charset="0"/>
            <a:cs typeface="Arial" charset="0"/>
          </a:endParaRPr>
        </a:p>
      </dgm:t>
    </dgm:pt>
    <dgm:pt modelId="{78CB3B98-BF63-E14D-9A2A-47589D813B55}" type="sibTrans" cxnId="{1D979B5D-769C-3546-A884-7FDB64878D02}">
      <dgm:prSet/>
      <dgm:spPr/>
      <dgm:t>
        <a:bodyPr/>
        <a:lstStyle/>
        <a:p>
          <a:endParaRPr lang="es-ES_tradnl" sz="1800">
            <a:latin typeface="Arial" charset="0"/>
            <a:ea typeface="Arial" charset="0"/>
            <a:cs typeface="Arial" charset="0"/>
          </a:endParaRPr>
        </a:p>
      </dgm:t>
    </dgm:pt>
    <dgm:pt modelId="{6FA9761E-9E8A-C449-9AE2-6B5398053481}">
      <dgm:prSet phldrT="[Texto]" custT="1"/>
      <dgm:spPr/>
      <dgm:t>
        <a:bodyPr/>
        <a:lstStyle/>
        <a:p>
          <a:r>
            <a:rPr lang="es-ES_tradnl" sz="1800" dirty="0" smtClean="0">
              <a:latin typeface="Arial" charset="0"/>
              <a:ea typeface="Arial" charset="0"/>
              <a:cs typeface="Arial" charset="0"/>
            </a:rPr>
            <a:t>Evaluación</a:t>
          </a:r>
          <a:r>
            <a:rPr lang="es-ES" sz="1800" dirty="0" smtClean="0">
              <a:latin typeface="Arial" charset="0"/>
              <a:ea typeface="Arial" charset="0"/>
              <a:cs typeface="Arial" charset="0"/>
            </a:rPr>
            <a:t> a nivel regional y nacional; determinar el grado de eficacia</a:t>
          </a:r>
          <a:endParaRPr lang="es-ES_tradnl" sz="1800" dirty="0">
            <a:latin typeface="Arial" charset="0"/>
            <a:ea typeface="Arial" charset="0"/>
            <a:cs typeface="Arial" charset="0"/>
          </a:endParaRPr>
        </a:p>
      </dgm:t>
    </dgm:pt>
    <dgm:pt modelId="{923CBB88-934C-604E-A099-6E157467B17D}" type="parTrans" cxnId="{7972BC48-327D-244F-94E7-FF42B52E3EF5}">
      <dgm:prSet/>
      <dgm:spPr/>
      <dgm:t>
        <a:bodyPr/>
        <a:lstStyle/>
        <a:p>
          <a:endParaRPr lang="es-ES_tradnl" sz="1800">
            <a:latin typeface="Arial" charset="0"/>
            <a:ea typeface="Arial" charset="0"/>
            <a:cs typeface="Arial" charset="0"/>
          </a:endParaRPr>
        </a:p>
      </dgm:t>
    </dgm:pt>
    <dgm:pt modelId="{D3E422F3-400B-7840-9E09-2D9CB31CD802}" type="sibTrans" cxnId="{7972BC48-327D-244F-94E7-FF42B52E3EF5}">
      <dgm:prSet/>
      <dgm:spPr/>
      <dgm:t>
        <a:bodyPr/>
        <a:lstStyle/>
        <a:p>
          <a:endParaRPr lang="es-ES_tradnl" sz="1800">
            <a:latin typeface="Arial" charset="0"/>
            <a:ea typeface="Arial" charset="0"/>
            <a:cs typeface="Arial" charset="0"/>
          </a:endParaRPr>
        </a:p>
      </dgm:t>
    </dgm:pt>
    <dgm:pt modelId="{142C2978-F4B5-F74B-947A-126223A7528D}">
      <dgm:prSet phldrT="[Texto]" custT="1"/>
      <dgm:spPr/>
      <dgm:t>
        <a:bodyPr/>
        <a:lstStyle/>
        <a:p>
          <a:r>
            <a:rPr lang="es-ES_tradnl" sz="1800" dirty="0" smtClean="0">
              <a:latin typeface="Arial" charset="0"/>
              <a:ea typeface="Arial" charset="0"/>
              <a:cs typeface="Arial" charset="0"/>
            </a:rPr>
            <a:t>Supervisi</a:t>
          </a:r>
          <a:r>
            <a:rPr lang="es-ES" sz="1800" dirty="0" smtClean="0">
              <a:latin typeface="Arial" charset="0"/>
              <a:ea typeface="Arial" charset="0"/>
              <a:cs typeface="Arial" charset="0"/>
            </a:rPr>
            <a:t>ón a nivel regional y nacional; interacción individual o grupal</a:t>
          </a:r>
          <a:endParaRPr lang="es-ES_tradnl" sz="1800" dirty="0">
            <a:latin typeface="Arial" charset="0"/>
            <a:ea typeface="Arial" charset="0"/>
            <a:cs typeface="Arial" charset="0"/>
          </a:endParaRPr>
        </a:p>
      </dgm:t>
    </dgm:pt>
    <dgm:pt modelId="{E0F096D0-BF8F-F640-AA1F-8B4685AD4827}" type="parTrans" cxnId="{675FC506-61C3-4143-BE41-D35841B5A0A6}">
      <dgm:prSet/>
      <dgm:spPr/>
      <dgm:t>
        <a:bodyPr/>
        <a:lstStyle/>
        <a:p>
          <a:endParaRPr lang="es-ES_tradnl" sz="1800">
            <a:latin typeface="Arial" charset="0"/>
            <a:ea typeface="Arial" charset="0"/>
            <a:cs typeface="Arial" charset="0"/>
          </a:endParaRPr>
        </a:p>
      </dgm:t>
    </dgm:pt>
    <dgm:pt modelId="{91573081-0B84-2D42-9C37-0DC5CA253DB9}" type="sibTrans" cxnId="{675FC506-61C3-4143-BE41-D35841B5A0A6}">
      <dgm:prSet/>
      <dgm:spPr/>
      <dgm:t>
        <a:bodyPr/>
        <a:lstStyle/>
        <a:p>
          <a:endParaRPr lang="es-ES_tradnl" sz="1800">
            <a:latin typeface="Arial" charset="0"/>
            <a:ea typeface="Arial" charset="0"/>
            <a:cs typeface="Arial" charset="0"/>
          </a:endParaRPr>
        </a:p>
      </dgm:t>
    </dgm:pt>
    <dgm:pt modelId="{4947865B-00C5-254C-878B-60CCB18B9BBD}">
      <dgm:prSet phldrT="[Texto]" custT="1"/>
      <dgm:spPr/>
      <dgm:t>
        <a:bodyPr/>
        <a:lstStyle/>
        <a:p>
          <a:r>
            <a:rPr lang="es-ES_tradnl" sz="1800" dirty="0" smtClean="0">
              <a:latin typeface="Arial" charset="0"/>
              <a:ea typeface="Arial" charset="0"/>
              <a:cs typeface="Arial" charset="0"/>
            </a:rPr>
            <a:t>Implementación</a:t>
          </a:r>
          <a:r>
            <a:rPr lang="es-ES" sz="1800" dirty="0" err="1" smtClean="0">
              <a:latin typeface="Arial" charset="0"/>
              <a:ea typeface="Arial" charset="0"/>
              <a:cs typeface="Arial" charset="0"/>
            </a:rPr>
            <a:t>ón</a:t>
          </a:r>
          <a:r>
            <a:rPr lang="es-ES" sz="1800" dirty="0" smtClean="0">
              <a:latin typeface="Arial" charset="0"/>
              <a:ea typeface="Arial" charset="0"/>
              <a:cs typeface="Arial" charset="0"/>
            </a:rPr>
            <a:t> de normas; fortalecimiento de la oferta</a:t>
          </a:r>
          <a:endParaRPr lang="es-ES_tradnl" sz="1800" dirty="0">
            <a:latin typeface="Arial" charset="0"/>
            <a:ea typeface="Arial" charset="0"/>
            <a:cs typeface="Arial" charset="0"/>
          </a:endParaRPr>
        </a:p>
      </dgm:t>
    </dgm:pt>
    <dgm:pt modelId="{BFBA40B3-ABA8-2048-8A41-CE7A48627939}" type="parTrans" cxnId="{752E323C-984B-4A42-8644-974FD664EAE4}">
      <dgm:prSet/>
      <dgm:spPr/>
      <dgm:t>
        <a:bodyPr/>
        <a:lstStyle/>
        <a:p>
          <a:endParaRPr lang="es-ES_tradnl" sz="1800"/>
        </a:p>
      </dgm:t>
    </dgm:pt>
    <dgm:pt modelId="{072EC041-6B2D-5945-A0AE-7D5DE98F4DB6}" type="sibTrans" cxnId="{752E323C-984B-4A42-8644-974FD664EAE4}">
      <dgm:prSet/>
      <dgm:spPr/>
      <dgm:t>
        <a:bodyPr/>
        <a:lstStyle/>
        <a:p>
          <a:endParaRPr lang="es-ES_tradnl" sz="1800"/>
        </a:p>
      </dgm:t>
    </dgm:pt>
    <dgm:pt modelId="{26533398-8367-AD44-B223-222A9B238A97}">
      <dgm:prSet phldrT="[Texto]" custT="1"/>
      <dgm:spPr/>
      <dgm:t>
        <a:bodyPr/>
        <a:lstStyle/>
        <a:p>
          <a:r>
            <a:rPr lang="es-ES_tradnl" sz="1800" dirty="0" smtClean="0">
              <a:latin typeface="Arial" charset="0"/>
              <a:ea typeface="Arial" charset="0"/>
              <a:cs typeface="Arial" charset="0"/>
            </a:rPr>
            <a:t>Desarrollo de normas; estandarizar procesos basado en evidencia</a:t>
          </a:r>
          <a:endParaRPr lang="es-ES_tradnl" sz="1800" dirty="0">
            <a:latin typeface="Arial" charset="0"/>
            <a:ea typeface="Arial" charset="0"/>
            <a:cs typeface="Arial" charset="0"/>
          </a:endParaRPr>
        </a:p>
      </dgm:t>
    </dgm:pt>
    <dgm:pt modelId="{5F4D738A-0106-CA49-AAD9-086020462D49}" type="parTrans" cxnId="{9E4EE03E-A276-D84A-B36D-CA9B46E73866}">
      <dgm:prSet/>
      <dgm:spPr/>
      <dgm:t>
        <a:bodyPr/>
        <a:lstStyle/>
        <a:p>
          <a:endParaRPr lang="es-ES_tradnl" sz="1800"/>
        </a:p>
      </dgm:t>
    </dgm:pt>
    <dgm:pt modelId="{BAD4BE19-CE99-0048-800E-3426DA7CAE99}" type="sibTrans" cxnId="{9E4EE03E-A276-D84A-B36D-CA9B46E73866}">
      <dgm:prSet/>
      <dgm:spPr/>
      <dgm:t>
        <a:bodyPr/>
        <a:lstStyle/>
        <a:p>
          <a:endParaRPr lang="es-ES_tradnl" sz="1800"/>
        </a:p>
      </dgm:t>
    </dgm:pt>
    <dgm:pt modelId="{232E1AFC-9207-ED42-87A3-0F2C140697C0}">
      <dgm:prSet phldrT="[Texto]" custT="1"/>
      <dgm:spPr/>
      <dgm:t>
        <a:bodyPr/>
        <a:lstStyle/>
        <a:p>
          <a:r>
            <a:rPr lang="es-ES_tradnl" sz="1800" dirty="0" smtClean="0">
              <a:latin typeface="Arial" charset="0"/>
              <a:ea typeface="Arial" charset="0"/>
              <a:cs typeface="Arial" charset="0"/>
            </a:rPr>
            <a:t>Sistema de información</a:t>
          </a:r>
          <a:r>
            <a:rPr lang="es-ES" sz="1800" dirty="0" smtClean="0">
              <a:latin typeface="Arial" charset="0"/>
              <a:ea typeface="Arial" charset="0"/>
              <a:cs typeface="Arial" charset="0"/>
            </a:rPr>
            <a:t>, toma de decisiones: "Información para la acción"</a:t>
          </a:r>
          <a:endParaRPr lang="es-ES_tradnl" sz="1800" dirty="0">
            <a:latin typeface="Arial" charset="0"/>
            <a:ea typeface="Arial" charset="0"/>
            <a:cs typeface="Arial" charset="0"/>
          </a:endParaRPr>
        </a:p>
      </dgm:t>
    </dgm:pt>
    <dgm:pt modelId="{F62C9D02-F587-ED4C-880B-859D75FE611A}" type="parTrans" cxnId="{EF61F31C-A816-744A-91E9-73D217A51F52}">
      <dgm:prSet/>
      <dgm:spPr/>
      <dgm:t>
        <a:bodyPr/>
        <a:lstStyle/>
        <a:p>
          <a:endParaRPr lang="es-ES_tradnl" sz="1800"/>
        </a:p>
      </dgm:t>
    </dgm:pt>
    <dgm:pt modelId="{072FA9DC-3FBD-2644-9F9A-26C74E629E3D}" type="sibTrans" cxnId="{EF61F31C-A816-744A-91E9-73D217A51F52}">
      <dgm:prSet/>
      <dgm:spPr/>
      <dgm:t>
        <a:bodyPr/>
        <a:lstStyle/>
        <a:p>
          <a:endParaRPr lang="es-ES_tradnl" sz="1800"/>
        </a:p>
      </dgm:t>
    </dgm:pt>
    <dgm:pt modelId="{8B4D7723-6E31-E64A-8E15-14B336792DFF}" type="pres">
      <dgm:prSet presAssocID="{D97120CB-1884-1246-9C05-BD9D69DF60B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CE05D5C3-7524-7043-84AB-C8B633530AE4}" type="pres">
      <dgm:prSet presAssocID="{55330898-F998-804D-8D89-045F9F87045B}" presName="parentLin" presStyleCnt="0"/>
      <dgm:spPr/>
    </dgm:pt>
    <dgm:pt modelId="{07241531-E3D5-7C4D-9B73-ABF8E737E559}" type="pres">
      <dgm:prSet presAssocID="{55330898-F998-804D-8D89-045F9F87045B}" presName="parentLeftMargin" presStyleLbl="node1" presStyleIdx="0" presStyleCnt="6"/>
      <dgm:spPr/>
      <dgm:t>
        <a:bodyPr/>
        <a:lstStyle/>
        <a:p>
          <a:endParaRPr lang="es-ES_tradnl"/>
        </a:p>
      </dgm:t>
    </dgm:pt>
    <dgm:pt modelId="{FE4D69ED-0F6F-DC4B-A84A-52F3A0DDBECC}" type="pres">
      <dgm:prSet presAssocID="{55330898-F998-804D-8D89-045F9F87045B}" presName="parentText" presStyleLbl="node1" presStyleIdx="0" presStyleCnt="6" custScaleX="116321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113889C-C1F2-A34C-ABA5-0D1F83C386A8}" type="pres">
      <dgm:prSet presAssocID="{55330898-F998-804D-8D89-045F9F87045B}" presName="negativeSpace" presStyleCnt="0"/>
      <dgm:spPr/>
    </dgm:pt>
    <dgm:pt modelId="{55DEE076-BA47-7949-8F00-B0EBEC0C426C}" type="pres">
      <dgm:prSet presAssocID="{55330898-F998-804D-8D89-045F9F87045B}" presName="childText" presStyleLbl="conFgAcc1" presStyleIdx="0" presStyleCnt="6">
        <dgm:presLayoutVars>
          <dgm:bulletEnabled val="1"/>
        </dgm:presLayoutVars>
      </dgm:prSet>
      <dgm:spPr/>
    </dgm:pt>
    <dgm:pt modelId="{E21851A3-E694-ED48-82CB-0C8D4DBD9B6E}" type="pres">
      <dgm:prSet presAssocID="{78CB3B98-BF63-E14D-9A2A-47589D813B55}" presName="spaceBetweenRectangles" presStyleCnt="0"/>
      <dgm:spPr/>
    </dgm:pt>
    <dgm:pt modelId="{25645BB5-0B2B-124F-A2B3-032AA2A5AF08}" type="pres">
      <dgm:prSet presAssocID="{6FA9761E-9E8A-C449-9AE2-6B5398053481}" presName="parentLin" presStyleCnt="0"/>
      <dgm:spPr/>
    </dgm:pt>
    <dgm:pt modelId="{713BDDF0-78EA-6C42-934D-7656BBF40254}" type="pres">
      <dgm:prSet presAssocID="{6FA9761E-9E8A-C449-9AE2-6B5398053481}" presName="parentLeftMargin" presStyleLbl="node1" presStyleIdx="0" presStyleCnt="6"/>
      <dgm:spPr/>
      <dgm:t>
        <a:bodyPr/>
        <a:lstStyle/>
        <a:p>
          <a:endParaRPr lang="es-ES_tradnl"/>
        </a:p>
      </dgm:t>
    </dgm:pt>
    <dgm:pt modelId="{732ACA37-EED2-4146-8756-9D7AE9F811F9}" type="pres">
      <dgm:prSet presAssocID="{6FA9761E-9E8A-C449-9AE2-6B5398053481}" presName="parentText" presStyleLbl="node1" presStyleIdx="1" presStyleCnt="6" custScaleX="11547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C35E9CE-5018-5945-86B3-45AB2D1FD26F}" type="pres">
      <dgm:prSet presAssocID="{6FA9761E-9E8A-C449-9AE2-6B5398053481}" presName="negativeSpace" presStyleCnt="0"/>
      <dgm:spPr/>
    </dgm:pt>
    <dgm:pt modelId="{21D2A1AF-13F7-AA44-8BDA-D2B15EEC8816}" type="pres">
      <dgm:prSet presAssocID="{6FA9761E-9E8A-C449-9AE2-6B5398053481}" presName="childText" presStyleLbl="conFgAcc1" presStyleIdx="1" presStyleCnt="6">
        <dgm:presLayoutVars>
          <dgm:bulletEnabled val="1"/>
        </dgm:presLayoutVars>
      </dgm:prSet>
      <dgm:spPr/>
    </dgm:pt>
    <dgm:pt modelId="{BECDED9C-DF40-654D-9570-2400F23282BB}" type="pres">
      <dgm:prSet presAssocID="{D3E422F3-400B-7840-9E09-2D9CB31CD802}" presName="spaceBetweenRectangles" presStyleCnt="0"/>
      <dgm:spPr/>
    </dgm:pt>
    <dgm:pt modelId="{E1C29AB2-C915-244B-833C-A47B27928C96}" type="pres">
      <dgm:prSet presAssocID="{142C2978-F4B5-F74B-947A-126223A7528D}" presName="parentLin" presStyleCnt="0"/>
      <dgm:spPr/>
    </dgm:pt>
    <dgm:pt modelId="{766EC8BA-AACF-3E46-A09B-D9D712CCF53B}" type="pres">
      <dgm:prSet presAssocID="{142C2978-F4B5-F74B-947A-126223A7528D}" presName="parentLeftMargin" presStyleLbl="node1" presStyleIdx="1" presStyleCnt="6"/>
      <dgm:spPr/>
      <dgm:t>
        <a:bodyPr/>
        <a:lstStyle/>
        <a:p>
          <a:endParaRPr lang="es-ES_tradnl"/>
        </a:p>
      </dgm:t>
    </dgm:pt>
    <dgm:pt modelId="{8189FF60-84C6-6D44-BD49-7195683F5539}" type="pres">
      <dgm:prSet presAssocID="{142C2978-F4B5-F74B-947A-126223A7528D}" presName="parentText" presStyleLbl="node1" presStyleIdx="2" presStyleCnt="6" custScaleX="116956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8528D59-0FE2-6349-9237-708F2A9DB419}" type="pres">
      <dgm:prSet presAssocID="{142C2978-F4B5-F74B-947A-126223A7528D}" presName="negativeSpace" presStyleCnt="0"/>
      <dgm:spPr/>
    </dgm:pt>
    <dgm:pt modelId="{256C02AA-0D77-534A-9B0A-BCB88BCFC3F3}" type="pres">
      <dgm:prSet presAssocID="{142C2978-F4B5-F74B-947A-126223A7528D}" presName="childText" presStyleLbl="conFgAcc1" presStyleIdx="2" presStyleCnt="6">
        <dgm:presLayoutVars>
          <dgm:bulletEnabled val="1"/>
        </dgm:presLayoutVars>
      </dgm:prSet>
      <dgm:spPr/>
    </dgm:pt>
    <dgm:pt modelId="{3588FF39-7C78-4046-9100-06A107D72B22}" type="pres">
      <dgm:prSet presAssocID="{91573081-0B84-2D42-9C37-0DC5CA253DB9}" presName="spaceBetweenRectangles" presStyleCnt="0"/>
      <dgm:spPr/>
    </dgm:pt>
    <dgm:pt modelId="{A0EF4385-CA47-F84E-B8CD-68AC1ACC95EB}" type="pres">
      <dgm:prSet presAssocID="{232E1AFC-9207-ED42-87A3-0F2C140697C0}" presName="parentLin" presStyleCnt="0"/>
      <dgm:spPr/>
    </dgm:pt>
    <dgm:pt modelId="{1654CC4E-62C0-8543-B77A-CDAB5A64B92A}" type="pres">
      <dgm:prSet presAssocID="{232E1AFC-9207-ED42-87A3-0F2C140697C0}" presName="parentLeftMargin" presStyleLbl="node1" presStyleIdx="2" presStyleCnt="6"/>
      <dgm:spPr/>
      <dgm:t>
        <a:bodyPr/>
        <a:lstStyle/>
        <a:p>
          <a:endParaRPr lang="es-ES_tradnl"/>
        </a:p>
      </dgm:t>
    </dgm:pt>
    <dgm:pt modelId="{2FB5563B-AB4C-1342-A620-C053570467B3}" type="pres">
      <dgm:prSet presAssocID="{232E1AFC-9207-ED42-87A3-0F2C140697C0}" presName="parentText" presStyleLbl="node1" presStyleIdx="3" presStyleCnt="6" custScaleX="123739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CCF2FEE-C173-5A47-91EC-C23F3E2D4EA9}" type="pres">
      <dgm:prSet presAssocID="{232E1AFC-9207-ED42-87A3-0F2C140697C0}" presName="negativeSpace" presStyleCnt="0"/>
      <dgm:spPr/>
    </dgm:pt>
    <dgm:pt modelId="{E05FAE24-E4B4-7B4D-A98E-15F5FC10295E}" type="pres">
      <dgm:prSet presAssocID="{232E1AFC-9207-ED42-87A3-0F2C140697C0}" presName="childText" presStyleLbl="conFgAcc1" presStyleIdx="3" presStyleCnt="6">
        <dgm:presLayoutVars>
          <dgm:bulletEnabled val="1"/>
        </dgm:presLayoutVars>
      </dgm:prSet>
      <dgm:spPr/>
    </dgm:pt>
    <dgm:pt modelId="{6CB11A00-8AE6-AB4E-BCFE-66DB05781868}" type="pres">
      <dgm:prSet presAssocID="{072FA9DC-3FBD-2644-9F9A-26C74E629E3D}" presName="spaceBetweenRectangles" presStyleCnt="0"/>
      <dgm:spPr/>
    </dgm:pt>
    <dgm:pt modelId="{BAF4217B-D8B6-9F4E-805F-F22035E1A789}" type="pres">
      <dgm:prSet presAssocID="{26533398-8367-AD44-B223-222A9B238A97}" presName="parentLin" presStyleCnt="0"/>
      <dgm:spPr/>
    </dgm:pt>
    <dgm:pt modelId="{FA34686D-0972-AC4E-BE45-6E85E33AC5AE}" type="pres">
      <dgm:prSet presAssocID="{26533398-8367-AD44-B223-222A9B238A97}" presName="parentLeftMargin" presStyleLbl="node1" presStyleIdx="3" presStyleCnt="6"/>
      <dgm:spPr/>
      <dgm:t>
        <a:bodyPr/>
        <a:lstStyle/>
        <a:p>
          <a:endParaRPr lang="es-ES_tradnl"/>
        </a:p>
      </dgm:t>
    </dgm:pt>
    <dgm:pt modelId="{45762208-C5AF-0A40-AA34-B54E9F9EE90E}" type="pres">
      <dgm:prSet presAssocID="{26533398-8367-AD44-B223-222A9B238A97}" presName="parentText" presStyleLbl="node1" presStyleIdx="4" presStyleCnt="6" custScaleX="118016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B9E0E8F-74C9-4744-B825-4C57F0728893}" type="pres">
      <dgm:prSet presAssocID="{26533398-8367-AD44-B223-222A9B238A97}" presName="negativeSpace" presStyleCnt="0"/>
      <dgm:spPr/>
    </dgm:pt>
    <dgm:pt modelId="{E0F76E17-BDF1-C64C-B10B-15D96360CABC}" type="pres">
      <dgm:prSet presAssocID="{26533398-8367-AD44-B223-222A9B238A97}" presName="childText" presStyleLbl="conFgAcc1" presStyleIdx="4" presStyleCnt="6">
        <dgm:presLayoutVars>
          <dgm:bulletEnabled val="1"/>
        </dgm:presLayoutVars>
      </dgm:prSet>
      <dgm:spPr/>
    </dgm:pt>
    <dgm:pt modelId="{F8BCFA5A-53B3-A044-AB18-1DC434BBF990}" type="pres">
      <dgm:prSet presAssocID="{BAD4BE19-CE99-0048-800E-3426DA7CAE99}" presName="spaceBetweenRectangles" presStyleCnt="0"/>
      <dgm:spPr/>
    </dgm:pt>
    <dgm:pt modelId="{689EC791-3FE4-B54E-BAFB-41AC0EE1DE71}" type="pres">
      <dgm:prSet presAssocID="{4947865B-00C5-254C-878B-60CCB18B9BBD}" presName="parentLin" presStyleCnt="0"/>
      <dgm:spPr/>
    </dgm:pt>
    <dgm:pt modelId="{A759FF6A-857F-F146-B8AA-8EC2DBA7BD83}" type="pres">
      <dgm:prSet presAssocID="{4947865B-00C5-254C-878B-60CCB18B9BBD}" presName="parentLeftMargin" presStyleLbl="node1" presStyleIdx="4" presStyleCnt="6"/>
      <dgm:spPr/>
      <dgm:t>
        <a:bodyPr/>
        <a:lstStyle/>
        <a:p>
          <a:endParaRPr lang="es-ES_tradnl"/>
        </a:p>
      </dgm:t>
    </dgm:pt>
    <dgm:pt modelId="{7B1C2EBE-52E2-ED47-9ABE-599027CE154A}" type="pres">
      <dgm:prSet presAssocID="{4947865B-00C5-254C-878B-60CCB18B9BBD}" presName="parentText" presStyleLbl="node1" presStyleIdx="5" presStyleCnt="6" custScaleX="11547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FCDD76D-63D6-984A-8F11-48887DA521B0}" type="pres">
      <dgm:prSet presAssocID="{4947865B-00C5-254C-878B-60CCB18B9BBD}" presName="negativeSpace" presStyleCnt="0"/>
      <dgm:spPr/>
    </dgm:pt>
    <dgm:pt modelId="{C94281EA-3873-E346-BE2C-7BD289F99426}" type="pres">
      <dgm:prSet presAssocID="{4947865B-00C5-254C-878B-60CCB18B9BB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77908FE-51FF-6846-A83A-B7645540D0E0}" type="presOf" srcId="{232E1AFC-9207-ED42-87A3-0F2C140697C0}" destId="{2FB5563B-AB4C-1342-A620-C053570467B3}" srcOrd="1" destOrd="0" presId="urn:microsoft.com/office/officeart/2005/8/layout/list1"/>
    <dgm:cxn modelId="{27197297-1638-0E44-BE6A-553D8D65F2E8}" type="presOf" srcId="{6FA9761E-9E8A-C449-9AE2-6B5398053481}" destId="{732ACA37-EED2-4146-8756-9D7AE9F811F9}" srcOrd="1" destOrd="0" presId="urn:microsoft.com/office/officeart/2005/8/layout/list1"/>
    <dgm:cxn modelId="{1BF977F9-9E8B-0D49-B8A7-749C3C178056}" type="presOf" srcId="{4947865B-00C5-254C-878B-60CCB18B9BBD}" destId="{7B1C2EBE-52E2-ED47-9ABE-599027CE154A}" srcOrd="1" destOrd="0" presId="urn:microsoft.com/office/officeart/2005/8/layout/list1"/>
    <dgm:cxn modelId="{303D9362-DA7D-F24B-BA18-A90DF80171AE}" type="presOf" srcId="{142C2978-F4B5-F74B-947A-126223A7528D}" destId="{766EC8BA-AACF-3E46-A09B-D9D712CCF53B}" srcOrd="0" destOrd="0" presId="urn:microsoft.com/office/officeart/2005/8/layout/list1"/>
    <dgm:cxn modelId="{1D979B5D-769C-3546-A884-7FDB64878D02}" srcId="{D97120CB-1884-1246-9C05-BD9D69DF60BA}" destId="{55330898-F998-804D-8D89-045F9F87045B}" srcOrd="0" destOrd="0" parTransId="{E0F067A3-3ED3-3043-BAF9-F89177B2925D}" sibTransId="{78CB3B98-BF63-E14D-9A2A-47589D813B55}"/>
    <dgm:cxn modelId="{8ACA1ED0-FA1D-AE4C-BCCC-081D1D772170}" type="presOf" srcId="{55330898-F998-804D-8D89-045F9F87045B}" destId="{FE4D69ED-0F6F-DC4B-A84A-52F3A0DDBECC}" srcOrd="1" destOrd="0" presId="urn:microsoft.com/office/officeart/2005/8/layout/list1"/>
    <dgm:cxn modelId="{8263B0F8-A657-2840-AEEF-E2ACA5713DCB}" type="presOf" srcId="{26533398-8367-AD44-B223-222A9B238A97}" destId="{FA34686D-0972-AC4E-BE45-6E85E33AC5AE}" srcOrd="0" destOrd="0" presId="urn:microsoft.com/office/officeart/2005/8/layout/list1"/>
    <dgm:cxn modelId="{7972BC48-327D-244F-94E7-FF42B52E3EF5}" srcId="{D97120CB-1884-1246-9C05-BD9D69DF60BA}" destId="{6FA9761E-9E8A-C449-9AE2-6B5398053481}" srcOrd="1" destOrd="0" parTransId="{923CBB88-934C-604E-A099-6E157467B17D}" sibTransId="{D3E422F3-400B-7840-9E09-2D9CB31CD802}"/>
    <dgm:cxn modelId="{A6C25C90-CCF6-BF42-B3BA-22BABCB42D6B}" type="presOf" srcId="{D97120CB-1884-1246-9C05-BD9D69DF60BA}" destId="{8B4D7723-6E31-E64A-8E15-14B336792DFF}" srcOrd="0" destOrd="0" presId="urn:microsoft.com/office/officeart/2005/8/layout/list1"/>
    <dgm:cxn modelId="{675FC506-61C3-4143-BE41-D35841B5A0A6}" srcId="{D97120CB-1884-1246-9C05-BD9D69DF60BA}" destId="{142C2978-F4B5-F74B-947A-126223A7528D}" srcOrd="2" destOrd="0" parTransId="{E0F096D0-BF8F-F640-AA1F-8B4685AD4827}" sibTransId="{91573081-0B84-2D42-9C37-0DC5CA253DB9}"/>
    <dgm:cxn modelId="{FC440BE3-858D-AA42-88A3-73D2EE2469E0}" type="presOf" srcId="{55330898-F998-804D-8D89-045F9F87045B}" destId="{07241531-E3D5-7C4D-9B73-ABF8E737E559}" srcOrd="0" destOrd="0" presId="urn:microsoft.com/office/officeart/2005/8/layout/list1"/>
    <dgm:cxn modelId="{95CE1B82-07F7-6E49-977B-8CD967DAD040}" type="presOf" srcId="{4947865B-00C5-254C-878B-60CCB18B9BBD}" destId="{A759FF6A-857F-F146-B8AA-8EC2DBA7BD83}" srcOrd="0" destOrd="0" presId="urn:microsoft.com/office/officeart/2005/8/layout/list1"/>
    <dgm:cxn modelId="{752E323C-984B-4A42-8644-974FD664EAE4}" srcId="{D97120CB-1884-1246-9C05-BD9D69DF60BA}" destId="{4947865B-00C5-254C-878B-60CCB18B9BBD}" srcOrd="5" destOrd="0" parTransId="{BFBA40B3-ABA8-2048-8A41-CE7A48627939}" sibTransId="{072EC041-6B2D-5945-A0AE-7D5DE98F4DB6}"/>
    <dgm:cxn modelId="{54579982-B855-AE40-BF42-55672759CE3F}" type="presOf" srcId="{6FA9761E-9E8A-C449-9AE2-6B5398053481}" destId="{713BDDF0-78EA-6C42-934D-7656BBF40254}" srcOrd="0" destOrd="0" presId="urn:microsoft.com/office/officeart/2005/8/layout/list1"/>
    <dgm:cxn modelId="{87356FDA-9E8A-FD48-8E01-60A2D5FA9C91}" type="presOf" srcId="{142C2978-F4B5-F74B-947A-126223A7528D}" destId="{8189FF60-84C6-6D44-BD49-7195683F5539}" srcOrd="1" destOrd="0" presId="urn:microsoft.com/office/officeart/2005/8/layout/list1"/>
    <dgm:cxn modelId="{13FB8DA8-E3E2-A94E-8FC3-C4DEBD0942C5}" type="presOf" srcId="{232E1AFC-9207-ED42-87A3-0F2C140697C0}" destId="{1654CC4E-62C0-8543-B77A-CDAB5A64B92A}" srcOrd="0" destOrd="0" presId="urn:microsoft.com/office/officeart/2005/8/layout/list1"/>
    <dgm:cxn modelId="{8C97F0C7-1A04-5C40-BE6A-5C9A62BFC556}" type="presOf" srcId="{26533398-8367-AD44-B223-222A9B238A97}" destId="{45762208-C5AF-0A40-AA34-B54E9F9EE90E}" srcOrd="1" destOrd="0" presId="urn:microsoft.com/office/officeart/2005/8/layout/list1"/>
    <dgm:cxn modelId="{EF61F31C-A816-744A-91E9-73D217A51F52}" srcId="{D97120CB-1884-1246-9C05-BD9D69DF60BA}" destId="{232E1AFC-9207-ED42-87A3-0F2C140697C0}" srcOrd="3" destOrd="0" parTransId="{F62C9D02-F587-ED4C-880B-859D75FE611A}" sibTransId="{072FA9DC-3FBD-2644-9F9A-26C74E629E3D}"/>
    <dgm:cxn modelId="{9E4EE03E-A276-D84A-B36D-CA9B46E73866}" srcId="{D97120CB-1884-1246-9C05-BD9D69DF60BA}" destId="{26533398-8367-AD44-B223-222A9B238A97}" srcOrd="4" destOrd="0" parTransId="{5F4D738A-0106-CA49-AAD9-086020462D49}" sibTransId="{BAD4BE19-CE99-0048-800E-3426DA7CAE99}"/>
    <dgm:cxn modelId="{B13AC0D6-E6CE-924B-A0C8-BA4DA066A2FB}" type="presParOf" srcId="{8B4D7723-6E31-E64A-8E15-14B336792DFF}" destId="{CE05D5C3-7524-7043-84AB-C8B633530AE4}" srcOrd="0" destOrd="0" presId="urn:microsoft.com/office/officeart/2005/8/layout/list1"/>
    <dgm:cxn modelId="{B7870B5B-62B8-5C43-A09F-18FDE6E76098}" type="presParOf" srcId="{CE05D5C3-7524-7043-84AB-C8B633530AE4}" destId="{07241531-E3D5-7C4D-9B73-ABF8E737E559}" srcOrd="0" destOrd="0" presId="urn:microsoft.com/office/officeart/2005/8/layout/list1"/>
    <dgm:cxn modelId="{D096C77E-5385-164D-B556-54AF0050A233}" type="presParOf" srcId="{CE05D5C3-7524-7043-84AB-C8B633530AE4}" destId="{FE4D69ED-0F6F-DC4B-A84A-52F3A0DDBECC}" srcOrd="1" destOrd="0" presId="urn:microsoft.com/office/officeart/2005/8/layout/list1"/>
    <dgm:cxn modelId="{4A0EF7ED-339A-C74B-870B-71B56DC8DBFC}" type="presParOf" srcId="{8B4D7723-6E31-E64A-8E15-14B336792DFF}" destId="{E113889C-C1F2-A34C-ABA5-0D1F83C386A8}" srcOrd="1" destOrd="0" presId="urn:microsoft.com/office/officeart/2005/8/layout/list1"/>
    <dgm:cxn modelId="{5A1D6BC2-6294-B446-AD10-7A4A1BB3EF73}" type="presParOf" srcId="{8B4D7723-6E31-E64A-8E15-14B336792DFF}" destId="{55DEE076-BA47-7949-8F00-B0EBEC0C426C}" srcOrd="2" destOrd="0" presId="urn:microsoft.com/office/officeart/2005/8/layout/list1"/>
    <dgm:cxn modelId="{A73AF87A-2A30-BB42-9CB6-405B529D65A3}" type="presParOf" srcId="{8B4D7723-6E31-E64A-8E15-14B336792DFF}" destId="{E21851A3-E694-ED48-82CB-0C8D4DBD9B6E}" srcOrd="3" destOrd="0" presId="urn:microsoft.com/office/officeart/2005/8/layout/list1"/>
    <dgm:cxn modelId="{BB49E216-5158-0D49-934D-4623FDE9E609}" type="presParOf" srcId="{8B4D7723-6E31-E64A-8E15-14B336792DFF}" destId="{25645BB5-0B2B-124F-A2B3-032AA2A5AF08}" srcOrd="4" destOrd="0" presId="urn:microsoft.com/office/officeart/2005/8/layout/list1"/>
    <dgm:cxn modelId="{A60C8068-4C37-F944-9614-B0482F1097AC}" type="presParOf" srcId="{25645BB5-0B2B-124F-A2B3-032AA2A5AF08}" destId="{713BDDF0-78EA-6C42-934D-7656BBF40254}" srcOrd="0" destOrd="0" presId="urn:microsoft.com/office/officeart/2005/8/layout/list1"/>
    <dgm:cxn modelId="{864C3190-6E1B-5542-87BC-9471AE14C24E}" type="presParOf" srcId="{25645BB5-0B2B-124F-A2B3-032AA2A5AF08}" destId="{732ACA37-EED2-4146-8756-9D7AE9F811F9}" srcOrd="1" destOrd="0" presId="urn:microsoft.com/office/officeart/2005/8/layout/list1"/>
    <dgm:cxn modelId="{E9791FDB-D022-994F-B6D0-8A4E2EF109A2}" type="presParOf" srcId="{8B4D7723-6E31-E64A-8E15-14B336792DFF}" destId="{8C35E9CE-5018-5945-86B3-45AB2D1FD26F}" srcOrd="5" destOrd="0" presId="urn:microsoft.com/office/officeart/2005/8/layout/list1"/>
    <dgm:cxn modelId="{49886ED1-5A39-C143-8DDF-179278349708}" type="presParOf" srcId="{8B4D7723-6E31-E64A-8E15-14B336792DFF}" destId="{21D2A1AF-13F7-AA44-8BDA-D2B15EEC8816}" srcOrd="6" destOrd="0" presId="urn:microsoft.com/office/officeart/2005/8/layout/list1"/>
    <dgm:cxn modelId="{113A9723-2E11-E144-8E26-5E18A1F72F0A}" type="presParOf" srcId="{8B4D7723-6E31-E64A-8E15-14B336792DFF}" destId="{BECDED9C-DF40-654D-9570-2400F23282BB}" srcOrd="7" destOrd="0" presId="urn:microsoft.com/office/officeart/2005/8/layout/list1"/>
    <dgm:cxn modelId="{39DF1DC5-45B7-3F46-804B-C9E6D9DAC88C}" type="presParOf" srcId="{8B4D7723-6E31-E64A-8E15-14B336792DFF}" destId="{E1C29AB2-C915-244B-833C-A47B27928C96}" srcOrd="8" destOrd="0" presId="urn:microsoft.com/office/officeart/2005/8/layout/list1"/>
    <dgm:cxn modelId="{8774CF7A-7504-394F-803A-08E82F8EEB13}" type="presParOf" srcId="{E1C29AB2-C915-244B-833C-A47B27928C96}" destId="{766EC8BA-AACF-3E46-A09B-D9D712CCF53B}" srcOrd="0" destOrd="0" presId="urn:microsoft.com/office/officeart/2005/8/layout/list1"/>
    <dgm:cxn modelId="{E5A0719E-D5D4-DD45-8767-594DAC051718}" type="presParOf" srcId="{E1C29AB2-C915-244B-833C-A47B27928C96}" destId="{8189FF60-84C6-6D44-BD49-7195683F5539}" srcOrd="1" destOrd="0" presId="urn:microsoft.com/office/officeart/2005/8/layout/list1"/>
    <dgm:cxn modelId="{7BFA49EE-FED2-D442-853A-97AEC8663E00}" type="presParOf" srcId="{8B4D7723-6E31-E64A-8E15-14B336792DFF}" destId="{48528D59-0FE2-6349-9237-708F2A9DB419}" srcOrd="9" destOrd="0" presId="urn:microsoft.com/office/officeart/2005/8/layout/list1"/>
    <dgm:cxn modelId="{1A51A7CE-B3A7-D14E-A6FC-88748E0A8233}" type="presParOf" srcId="{8B4D7723-6E31-E64A-8E15-14B336792DFF}" destId="{256C02AA-0D77-534A-9B0A-BCB88BCFC3F3}" srcOrd="10" destOrd="0" presId="urn:microsoft.com/office/officeart/2005/8/layout/list1"/>
    <dgm:cxn modelId="{A152159B-03E7-5F4F-B57E-4686CB18AD0B}" type="presParOf" srcId="{8B4D7723-6E31-E64A-8E15-14B336792DFF}" destId="{3588FF39-7C78-4046-9100-06A107D72B22}" srcOrd="11" destOrd="0" presId="urn:microsoft.com/office/officeart/2005/8/layout/list1"/>
    <dgm:cxn modelId="{C59BBEE1-ADAE-4E4C-B8B6-9FEE60DC6BA2}" type="presParOf" srcId="{8B4D7723-6E31-E64A-8E15-14B336792DFF}" destId="{A0EF4385-CA47-F84E-B8CD-68AC1ACC95EB}" srcOrd="12" destOrd="0" presId="urn:microsoft.com/office/officeart/2005/8/layout/list1"/>
    <dgm:cxn modelId="{819E38F6-F1AA-7B47-A713-FBC80485567E}" type="presParOf" srcId="{A0EF4385-CA47-F84E-B8CD-68AC1ACC95EB}" destId="{1654CC4E-62C0-8543-B77A-CDAB5A64B92A}" srcOrd="0" destOrd="0" presId="urn:microsoft.com/office/officeart/2005/8/layout/list1"/>
    <dgm:cxn modelId="{E0B0A577-B25E-1E40-B245-ADECC37D9FCF}" type="presParOf" srcId="{A0EF4385-CA47-F84E-B8CD-68AC1ACC95EB}" destId="{2FB5563B-AB4C-1342-A620-C053570467B3}" srcOrd="1" destOrd="0" presId="urn:microsoft.com/office/officeart/2005/8/layout/list1"/>
    <dgm:cxn modelId="{ED3A2776-4E1B-C14C-9AAC-B83FDA5A3A95}" type="presParOf" srcId="{8B4D7723-6E31-E64A-8E15-14B336792DFF}" destId="{4CCF2FEE-C173-5A47-91EC-C23F3E2D4EA9}" srcOrd="13" destOrd="0" presId="urn:microsoft.com/office/officeart/2005/8/layout/list1"/>
    <dgm:cxn modelId="{B3875BDB-2D6A-864F-A81F-70E57FC1D82B}" type="presParOf" srcId="{8B4D7723-6E31-E64A-8E15-14B336792DFF}" destId="{E05FAE24-E4B4-7B4D-A98E-15F5FC10295E}" srcOrd="14" destOrd="0" presId="urn:microsoft.com/office/officeart/2005/8/layout/list1"/>
    <dgm:cxn modelId="{F4CDDF79-6572-E94B-907E-5C9501A3DD04}" type="presParOf" srcId="{8B4D7723-6E31-E64A-8E15-14B336792DFF}" destId="{6CB11A00-8AE6-AB4E-BCFE-66DB05781868}" srcOrd="15" destOrd="0" presId="urn:microsoft.com/office/officeart/2005/8/layout/list1"/>
    <dgm:cxn modelId="{36C9C6C1-A037-C344-A4FB-372E01013788}" type="presParOf" srcId="{8B4D7723-6E31-E64A-8E15-14B336792DFF}" destId="{BAF4217B-D8B6-9F4E-805F-F22035E1A789}" srcOrd="16" destOrd="0" presId="urn:microsoft.com/office/officeart/2005/8/layout/list1"/>
    <dgm:cxn modelId="{6587D1E2-681D-864A-BCF3-56007605C440}" type="presParOf" srcId="{BAF4217B-D8B6-9F4E-805F-F22035E1A789}" destId="{FA34686D-0972-AC4E-BE45-6E85E33AC5AE}" srcOrd="0" destOrd="0" presId="urn:microsoft.com/office/officeart/2005/8/layout/list1"/>
    <dgm:cxn modelId="{8DCACB32-C543-4742-8CA1-FFA830C812C8}" type="presParOf" srcId="{BAF4217B-D8B6-9F4E-805F-F22035E1A789}" destId="{45762208-C5AF-0A40-AA34-B54E9F9EE90E}" srcOrd="1" destOrd="0" presId="urn:microsoft.com/office/officeart/2005/8/layout/list1"/>
    <dgm:cxn modelId="{D7B294B0-F193-444C-95D0-926ADDB769A2}" type="presParOf" srcId="{8B4D7723-6E31-E64A-8E15-14B336792DFF}" destId="{8B9E0E8F-74C9-4744-B825-4C57F0728893}" srcOrd="17" destOrd="0" presId="urn:microsoft.com/office/officeart/2005/8/layout/list1"/>
    <dgm:cxn modelId="{58FC9A39-8E29-D14E-B90A-995A79394C6E}" type="presParOf" srcId="{8B4D7723-6E31-E64A-8E15-14B336792DFF}" destId="{E0F76E17-BDF1-C64C-B10B-15D96360CABC}" srcOrd="18" destOrd="0" presId="urn:microsoft.com/office/officeart/2005/8/layout/list1"/>
    <dgm:cxn modelId="{257B4D76-2C35-8C40-A081-C92F856AC5DA}" type="presParOf" srcId="{8B4D7723-6E31-E64A-8E15-14B336792DFF}" destId="{F8BCFA5A-53B3-A044-AB18-1DC434BBF990}" srcOrd="19" destOrd="0" presId="urn:microsoft.com/office/officeart/2005/8/layout/list1"/>
    <dgm:cxn modelId="{A784409A-108B-9944-B6F4-C00DC1B9686B}" type="presParOf" srcId="{8B4D7723-6E31-E64A-8E15-14B336792DFF}" destId="{689EC791-3FE4-B54E-BAFB-41AC0EE1DE71}" srcOrd="20" destOrd="0" presId="urn:microsoft.com/office/officeart/2005/8/layout/list1"/>
    <dgm:cxn modelId="{648CF7C7-CA2B-3341-BBDB-329B4A49670F}" type="presParOf" srcId="{689EC791-3FE4-B54E-BAFB-41AC0EE1DE71}" destId="{A759FF6A-857F-F146-B8AA-8EC2DBA7BD83}" srcOrd="0" destOrd="0" presId="urn:microsoft.com/office/officeart/2005/8/layout/list1"/>
    <dgm:cxn modelId="{033741F8-24E3-CA4D-905E-E25213A44908}" type="presParOf" srcId="{689EC791-3FE4-B54E-BAFB-41AC0EE1DE71}" destId="{7B1C2EBE-52E2-ED47-9ABE-599027CE154A}" srcOrd="1" destOrd="0" presId="urn:microsoft.com/office/officeart/2005/8/layout/list1"/>
    <dgm:cxn modelId="{4D5064D6-871D-5C4B-BFEC-5003E5A8480D}" type="presParOf" srcId="{8B4D7723-6E31-E64A-8E15-14B336792DFF}" destId="{EFCDD76D-63D6-984A-8F11-48887DA521B0}" srcOrd="21" destOrd="0" presId="urn:microsoft.com/office/officeart/2005/8/layout/list1"/>
    <dgm:cxn modelId="{AAA9B370-1774-CD4C-AB85-0FFF8468D34A}" type="presParOf" srcId="{8B4D7723-6E31-E64A-8E15-14B336792DFF}" destId="{C94281EA-3873-E346-BE2C-7BD289F9942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5AF221-575E-5D46-87FC-D82B04C3D5EF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 phldr="1"/>
      <dgm:spPr/>
    </dgm:pt>
    <dgm:pt modelId="{20CBB487-598F-2B4C-8168-14E14ACF740D}">
      <dgm:prSet phldrT="[Texto]" custT="1"/>
      <dgm:spPr/>
      <dgm:t>
        <a:bodyPr/>
        <a:lstStyle/>
        <a:p>
          <a:r>
            <a:rPr lang="es-ES_tradnl" sz="1800" dirty="0" smtClean="0">
              <a:latin typeface="Arial" charset="0"/>
              <a:ea typeface="Arial" charset="0"/>
              <a:cs typeface="Arial" charset="0"/>
            </a:rPr>
            <a:t>Promover estilos de vida saludable</a:t>
          </a:r>
          <a:endParaRPr lang="es-ES_tradnl" sz="1800" dirty="0">
            <a:latin typeface="Arial" charset="0"/>
            <a:ea typeface="Arial" charset="0"/>
            <a:cs typeface="Arial" charset="0"/>
          </a:endParaRPr>
        </a:p>
      </dgm:t>
    </dgm:pt>
    <dgm:pt modelId="{A8F6511D-1306-F341-B73C-F6F3261F4832}" type="parTrans" cxnId="{6D9CCC8E-B17A-4A43-819B-0F141E4CFAA9}">
      <dgm:prSet/>
      <dgm:spPr/>
      <dgm:t>
        <a:bodyPr/>
        <a:lstStyle/>
        <a:p>
          <a:endParaRPr lang="es-ES_tradnl" sz="1800">
            <a:latin typeface="Arial" charset="0"/>
            <a:ea typeface="Arial" charset="0"/>
            <a:cs typeface="Arial" charset="0"/>
          </a:endParaRPr>
        </a:p>
      </dgm:t>
    </dgm:pt>
    <dgm:pt modelId="{F2D6C6FD-23BC-F04D-9239-08292F5F4451}" type="sibTrans" cxnId="{6D9CCC8E-B17A-4A43-819B-0F141E4CFAA9}">
      <dgm:prSet/>
      <dgm:spPr/>
      <dgm:t>
        <a:bodyPr/>
        <a:lstStyle/>
        <a:p>
          <a:endParaRPr lang="es-ES_tradnl" sz="1800">
            <a:latin typeface="Arial" charset="0"/>
            <a:ea typeface="Arial" charset="0"/>
            <a:cs typeface="Arial" charset="0"/>
          </a:endParaRPr>
        </a:p>
      </dgm:t>
    </dgm:pt>
    <dgm:pt modelId="{F024A386-FA00-0F40-B677-AD6B40632E42}">
      <dgm:prSet phldrT="[Texto]" custT="1"/>
      <dgm:spPr/>
      <dgm:t>
        <a:bodyPr/>
        <a:lstStyle/>
        <a:p>
          <a:r>
            <a:rPr lang="es-ES_tradnl" sz="1800" dirty="0" smtClean="0">
              <a:latin typeface="Arial" charset="0"/>
              <a:ea typeface="Arial" charset="0"/>
              <a:cs typeface="Arial" charset="0"/>
            </a:rPr>
            <a:t>Identificación</a:t>
          </a:r>
          <a:r>
            <a:rPr lang="es-ES" sz="1800" dirty="0" smtClean="0">
              <a:latin typeface="Arial" charset="0"/>
              <a:ea typeface="Arial" charset="0"/>
              <a:cs typeface="Arial" charset="0"/>
            </a:rPr>
            <a:t> de factores de riesgo</a:t>
          </a:r>
          <a:endParaRPr lang="es-ES_tradnl" sz="1800" dirty="0">
            <a:latin typeface="Arial" charset="0"/>
            <a:ea typeface="Arial" charset="0"/>
            <a:cs typeface="Arial" charset="0"/>
          </a:endParaRPr>
        </a:p>
      </dgm:t>
    </dgm:pt>
    <dgm:pt modelId="{35A7424B-0739-1C40-B541-0C29EC538445}" type="parTrans" cxnId="{2451FAD6-4F4A-644A-BB7E-32D85BA4A060}">
      <dgm:prSet/>
      <dgm:spPr/>
      <dgm:t>
        <a:bodyPr/>
        <a:lstStyle/>
        <a:p>
          <a:endParaRPr lang="es-ES_tradnl" sz="1800">
            <a:latin typeface="Arial" charset="0"/>
            <a:ea typeface="Arial" charset="0"/>
            <a:cs typeface="Arial" charset="0"/>
          </a:endParaRPr>
        </a:p>
      </dgm:t>
    </dgm:pt>
    <dgm:pt modelId="{00BD7DA7-5245-7944-87F9-EF1CDBE01BB9}" type="sibTrans" cxnId="{2451FAD6-4F4A-644A-BB7E-32D85BA4A060}">
      <dgm:prSet/>
      <dgm:spPr/>
      <dgm:t>
        <a:bodyPr/>
        <a:lstStyle/>
        <a:p>
          <a:endParaRPr lang="es-ES_tradnl" sz="1800">
            <a:latin typeface="Arial" charset="0"/>
            <a:ea typeface="Arial" charset="0"/>
            <a:cs typeface="Arial" charset="0"/>
          </a:endParaRPr>
        </a:p>
      </dgm:t>
    </dgm:pt>
    <dgm:pt modelId="{893DE342-1FE6-A84A-AEF2-9FC90D773622}">
      <dgm:prSet phldrT="[Texto]" custT="1"/>
      <dgm:spPr/>
      <dgm:t>
        <a:bodyPr/>
        <a:lstStyle/>
        <a:p>
          <a:r>
            <a:rPr lang="es-ES_tradnl" sz="1800" dirty="0" smtClean="0">
              <a:latin typeface="Arial" charset="0"/>
              <a:ea typeface="Arial" charset="0"/>
              <a:cs typeface="Arial" charset="0"/>
            </a:rPr>
            <a:t>Población</a:t>
          </a:r>
          <a:r>
            <a:rPr lang="es-ES" sz="1800" dirty="0" err="1" smtClean="0">
              <a:latin typeface="Arial" charset="0"/>
              <a:ea typeface="Arial" charset="0"/>
              <a:cs typeface="Arial" charset="0"/>
            </a:rPr>
            <a:t>ón</a:t>
          </a:r>
          <a:r>
            <a:rPr lang="es-ES" sz="1800" dirty="0" smtClean="0">
              <a:latin typeface="Arial" charset="0"/>
              <a:ea typeface="Arial" charset="0"/>
              <a:cs typeface="Arial" charset="0"/>
            </a:rPr>
            <a:t> de 18 - 64 años</a:t>
          </a:r>
          <a:endParaRPr lang="es-ES_tradnl" sz="1800" dirty="0">
            <a:latin typeface="Arial" charset="0"/>
            <a:ea typeface="Arial" charset="0"/>
            <a:cs typeface="Arial" charset="0"/>
          </a:endParaRPr>
        </a:p>
      </dgm:t>
    </dgm:pt>
    <dgm:pt modelId="{507FD0F2-B407-4F4D-B7CB-241FE4365C1E}" type="parTrans" cxnId="{05C341F7-C2DE-5F45-AD44-1A2564357872}">
      <dgm:prSet/>
      <dgm:spPr/>
      <dgm:t>
        <a:bodyPr/>
        <a:lstStyle/>
        <a:p>
          <a:endParaRPr lang="es-ES_tradnl" sz="1800">
            <a:latin typeface="Arial" charset="0"/>
            <a:ea typeface="Arial" charset="0"/>
            <a:cs typeface="Arial" charset="0"/>
          </a:endParaRPr>
        </a:p>
      </dgm:t>
    </dgm:pt>
    <dgm:pt modelId="{42E9DC44-CC1B-2744-BE9E-4AB4CA88D960}" type="sibTrans" cxnId="{05C341F7-C2DE-5F45-AD44-1A2564357872}">
      <dgm:prSet/>
      <dgm:spPr/>
      <dgm:t>
        <a:bodyPr/>
        <a:lstStyle/>
        <a:p>
          <a:endParaRPr lang="es-ES_tradnl" sz="1800">
            <a:latin typeface="Arial" charset="0"/>
            <a:ea typeface="Arial" charset="0"/>
            <a:cs typeface="Arial" charset="0"/>
          </a:endParaRPr>
        </a:p>
      </dgm:t>
    </dgm:pt>
    <dgm:pt modelId="{FCEED36E-CC59-9349-8D1B-C7DFA7676C15}">
      <dgm:prSet phldrT="[Texto]" custT="1"/>
      <dgm:spPr/>
      <dgm:t>
        <a:bodyPr/>
        <a:lstStyle/>
        <a:p>
          <a:r>
            <a:rPr lang="es-ES_tradnl" sz="1800" dirty="0" smtClean="0">
              <a:latin typeface="Arial" charset="0"/>
              <a:ea typeface="Arial" charset="0"/>
              <a:cs typeface="Arial" charset="0"/>
            </a:rPr>
            <a:t>Promover la prevención</a:t>
          </a:r>
          <a:r>
            <a:rPr lang="es-ES" sz="1800" dirty="0" err="1" smtClean="0">
              <a:latin typeface="Arial" charset="0"/>
              <a:ea typeface="Arial" charset="0"/>
              <a:cs typeface="Arial" charset="0"/>
            </a:rPr>
            <a:t>ón</a:t>
          </a:r>
          <a:endParaRPr lang="es-ES_tradnl" sz="1800" dirty="0">
            <a:latin typeface="Arial" charset="0"/>
            <a:ea typeface="Arial" charset="0"/>
            <a:cs typeface="Arial" charset="0"/>
          </a:endParaRPr>
        </a:p>
      </dgm:t>
    </dgm:pt>
    <dgm:pt modelId="{ED5A8B55-2099-2349-B944-5B3CA1A2F91E}" type="parTrans" cxnId="{7648467F-489C-534A-85CB-EDAE0C9035E2}">
      <dgm:prSet/>
      <dgm:spPr/>
      <dgm:t>
        <a:bodyPr/>
        <a:lstStyle/>
        <a:p>
          <a:endParaRPr lang="es-ES_tradnl" sz="1800"/>
        </a:p>
      </dgm:t>
    </dgm:pt>
    <dgm:pt modelId="{BA931EED-8C50-7146-BD5B-D46B138769BC}" type="sibTrans" cxnId="{7648467F-489C-534A-85CB-EDAE0C9035E2}">
      <dgm:prSet/>
      <dgm:spPr/>
      <dgm:t>
        <a:bodyPr/>
        <a:lstStyle/>
        <a:p>
          <a:endParaRPr lang="es-ES_tradnl" sz="1800"/>
        </a:p>
      </dgm:t>
    </dgm:pt>
    <dgm:pt modelId="{C1E69686-874C-844F-A2B2-1D9A72A086DA}" type="pres">
      <dgm:prSet presAssocID="{315AF221-575E-5D46-87FC-D82B04C3D5EF}" presName="compositeShape" presStyleCnt="0">
        <dgm:presLayoutVars>
          <dgm:dir/>
          <dgm:resizeHandles/>
        </dgm:presLayoutVars>
      </dgm:prSet>
      <dgm:spPr/>
    </dgm:pt>
    <dgm:pt modelId="{1A6E2724-F991-C844-A8E1-9B21900E8DCD}" type="pres">
      <dgm:prSet presAssocID="{315AF221-575E-5D46-87FC-D82B04C3D5EF}" presName="pyramid" presStyleLbl="node1" presStyleIdx="0" presStyleCnt="1"/>
      <dgm:spPr/>
    </dgm:pt>
    <dgm:pt modelId="{9C306413-D639-434E-A766-A2063458A3AA}" type="pres">
      <dgm:prSet presAssocID="{315AF221-575E-5D46-87FC-D82B04C3D5EF}" presName="theList" presStyleCnt="0"/>
      <dgm:spPr/>
    </dgm:pt>
    <dgm:pt modelId="{DF1AC23B-BE53-5948-B83D-5C5E5BEAC89A}" type="pres">
      <dgm:prSet presAssocID="{20CBB487-598F-2B4C-8168-14E14ACF740D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CA6DC35-39C7-E14D-933F-FC6D9C9AA154}" type="pres">
      <dgm:prSet presAssocID="{20CBB487-598F-2B4C-8168-14E14ACF740D}" presName="aSpace" presStyleCnt="0"/>
      <dgm:spPr/>
    </dgm:pt>
    <dgm:pt modelId="{85642580-EDE1-F943-AA72-E8C0B5CD5294}" type="pres">
      <dgm:prSet presAssocID="{FCEED36E-CC59-9349-8D1B-C7DFA7676C15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C50D547-B568-AA4E-A245-D0B77C26546F}" type="pres">
      <dgm:prSet presAssocID="{FCEED36E-CC59-9349-8D1B-C7DFA7676C15}" presName="aSpace" presStyleCnt="0"/>
      <dgm:spPr/>
    </dgm:pt>
    <dgm:pt modelId="{13C436B8-59F0-FF41-BB4A-FAEBE36057FB}" type="pres">
      <dgm:prSet presAssocID="{F024A386-FA00-0F40-B677-AD6B40632E42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307C9CA-BC5C-1E48-8C1C-897EAB88E35B}" type="pres">
      <dgm:prSet presAssocID="{F024A386-FA00-0F40-B677-AD6B40632E42}" presName="aSpace" presStyleCnt="0"/>
      <dgm:spPr/>
    </dgm:pt>
    <dgm:pt modelId="{5D2E0371-77A0-AE43-86D6-CD6C8F81D0E2}" type="pres">
      <dgm:prSet presAssocID="{893DE342-1FE6-A84A-AEF2-9FC90D773622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B98336A-433A-9F41-8CE3-4DB5F3DCD100}" type="pres">
      <dgm:prSet presAssocID="{893DE342-1FE6-A84A-AEF2-9FC90D773622}" presName="aSpace" presStyleCnt="0"/>
      <dgm:spPr/>
    </dgm:pt>
  </dgm:ptLst>
  <dgm:cxnLst>
    <dgm:cxn modelId="{5BF5E87E-EB5D-334B-93C7-B0EA8B7BE6BD}" type="presOf" srcId="{FCEED36E-CC59-9349-8D1B-C7DFA7676C15}" destId="{85642580-EDE1-F943-AA72-E8C0B5CD5294}" srcOrd="0" destOrd="0" presId="urn:microsoft.com/office/officeart/2005/8/layout/pyramid2"/>
    <dgm:cxn modelId="{6D9CCC8E-B17A-4A43-819B-0F141E4CFAA9}" srcId="{315AF221-575E-5D46-87FC-D82B04C3D5EF}" destId="{20CBB487-598F-2B4C-8168-14E14ACF740D}" srcOrd="0" destOrd="0" parTransId="{A8F6511D-1306-F341-B73C-F6F3261F4832}" sibTransId="{F2D6C6FD-23BC-F04D-9239-08292F5F4451}"/>
    <dgm:cxn modelId="{2451FAD6-4F4A-644A-BB7E-32D85BA4A060}" srcId="{315AF221-575E-5D46-87FC-D82B04C3D5EF}" destId="{F024A386-FA00-0F40-B677-AD6B40632E42}" srcOrd="2" destOrd="0" parTransId="{35A7424B-0739-1C40-B541-0C29EC538445}" sibTransId="{00BD7DA7-5245-7944-87F9-EF1CDBE01BB9}"/>
    <dgm:cxn modelId="{7648467F-489C-534A-85CB-EDAE0C9035E2}" srcId="{315AF221-575E-5D46-87FC-D82B04C3D5EF}" destId="{FCEED36E-CC59-9349-8D1B-C7DFA7676C15}" srcOrd="1" destOrd="0" parTransId="{ED5A8B55-2099-2349-B944-5B3CA1A2F91E}" sibTransId="{BA931EED-8C50-7146-BD5B-D46B138769BC}"/>
    <dgm:cxn modelId="{75BA23F0-D550-2A44-B762-B3E8E243E623}" type="presOf" srcId="{20CBB487-598F-2B4C-8168-14E14ACF740D}" destId="{DF1AC23B-BE53-5948-B83D-5C5E5BEAC89A}" srcOrd="0" destOrd="0" presId="urn:microsoft.com/office/officeart/2005/8/layout/pyramid2"/>
    <dgm:cxn modelId="{545AE8EF-705C-1B4F-9A11-260CE7150D6C}" type="presOf" srcId="{315AF221-575E-5D46-87FC-D82B04C3D5EF}" destId="{C1E69686-874C-844F-A2B2-1D9A72A086DA}" srcOrd="0" destOrd="0" presId="urn:microsoft.com/office/officeart/2005/8/layout/pyramid2"/>
    <dgm:cxn modelId="{B466F24D-617C-A74A-A016-214FAFE47D9D}" type="presOf" srcId="{F024A386-FA00-0F40-B677-AD6B40632E42}" destId="{13C436B8-59F0-FF41-BB4A-FAEBE36057FB}" srcOrd="0" destOrd="0" presId="urn:microsoft.com/office/officeart/2005/8/layout/pyramid2"/>
    <dgm:cxn modelId="{6D47CD04-EAAA-E942-B424-9F5E36671BE8}" type="presOf" srcId="{893DE342-1FE6-A84A-AEF2-9FC90D773622}" destId="{5D2E0371-77A0-AE43-86D6-CD6C8F81D0E2}" srcOrd="0" destOrd="0" presId="urn:microsoft.com/office/officeart/2005/8/layout/pyramid2"/>
    <dgm:cxn modelId="{05C341F7-C2DE-5F45-AD44-1A2564357872}" srcId="{315AF221-575E-5D46-87FC-D82B04C3D5EF}" destId="{893DE342-1FE6-A84A-AEF2-9FC90D773622}" srcOrd="3" destOrd="0" parTransId="{507FD0F2-B407-4F4D-B7CB-241FE4365C1E}" sibTransId="{42E9DC44-CC1B-2744-BE9E-4AB4CA88D960}"/>
    <dgm:cxn modelId="{A8FEF0BE-ECAD-F043-B781-B2AAF5BC395E}" type="presParOf" srcId="{C1E69686-874C-844F-A2B2-1D9A72A086DA}" destId="{1A6E2724-F991-C844-A8E1-9B21900E8DCD}" srcOrd="0" destOrd="0" presId="urn:microsoft.com/office/officeart/2005/8/layout/pyramid2"/>
    <dgm:cxn modelId="{A8CB2FC4-9C59-6442-96EB-AD63390DC255}" type="presParOf" srcId="{C1E69686-874C-844F-A2B2-1D9A72A086DA}" destId="{9C306413-D639-434E-A766-A2063458A3AA}" srcOrd="1" destOrd="0" presId="urn:microsoft.com/office/officeart/2005/8/layout/pyramid2"/>
    <dgm:cxn modelId="{02B2DF7A-290D-ED42-BF99-F5A657CE9073}" type="presParOf" srcId="{9C306413-D639-434E-A766-A2063458A3AA}" destId="{DF1AC23B-BE53-5948-B83D-5C5E5BEAC89A}" srcOrd="0" destOrd="0" presId="urn:microsoft.com/office/officeart/2005/8/layout/pyramid2"/>
    <dgm:cxn modelId="{E66F2839-9D36-3A44-9CCE-6E79C5945750}" type="presParOf" srcId="{9C306413-D639-434E-A766-A2063458A3AA}" destId="{ECA6DC35-39C7-E14D-933F-FC6D9C9AA154}" srcOrd="1" destOrd="0" presId="urn:microsoft.com/office/officeart/2005/8/layout/pyramid2"/>
    <dgm:cxn modelId="{64A5E97B-9203-9546-ABA4-A73158922DE3}" type="presParOf" srcId="{9C306413-D639-434E-A766-A2063458A3AA}" destId="{85642580-EDE1-F943-AA72-E8C0B5CD5294}" srcOrd="2" destOrd="0" presId="urn:microsoft.com/office/officeart/2005/8/layout/pyramid2"/>
    <dgm:cxn modelId="{39287824-A62D-D44E-9881-456238256A1A}" type="presParOf" srcId="{9C306413-D639-434E-A766-A2063458A3AA}" destId="{7C50D547-B568-AA4E-A245-D0B77C26546F}" srcOrd="3" destOrd="0" presId="urn:microsoft.com/office/officeart/2005/8/layout/pyramid2"/>
    <dgm:cxn modelId="{02BC4854-0697-8A49-AC94-E0ABC6C8CB61}" type="presParOf" srcId="{9C306413-D639-434E-A766-A2063458A3AA}" destId="{13C436B8-59F0-FF41-BB4A-FAEBE36057FB}" srcOrd="4" destOrd="0" presId="urn:microsoft.com/office/officeart/2005/8/layout/pyramid2"/>
    <dgm:cxn modelId="{90602DCF-7ACB-DA4F-81AE-C7CA745C940E}" type="presParOf" srcId="{9C306413-D639-434E-A766-A2063458A3AA}" destId="{E307C9CA-BC5C-1E48-8C1C-897EAB88E35B}" srcOrd="5" destOrd="0" presId="urn:microsoft.com/office/officeart/2005/8/layout/pyramid2"/>
    <dgm:cxn modelId="{D0A57933-7770-F04D-BF6D-0D45EE6A0570}" type="presParOf" srcId="{9C306413-D639-434E-A766-A2063458A3AA}" destId="{5D2E0371-77A0-AE43-86D6-CD6C8F81D0E2}" srcOrd="6" destOrd="0" presId="urn:microsoft.com/office/officeart/2005/8/layout/pyramid2"/>
    <dgm:cxn modelId="{256B1E5D-0DA3-5D4C-BA1C-37A6720A9B34}" type="presParOf" srcId="{9C306413-D639-434E-A766-A2063458A3AA}" destId="{0B98336A-433A-9F41-8CE3-4DB5F3DCD100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BF222D-CB98-1449-B375-6B646987DA63}" type="doc">
      <dgm:prSet loTypeId="urn:microsoft.com/office/officeart/2009/layout/CircleArrow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BFAADFF5-E47D-504A-8E16-4317467E5BE7}">
      <dgm:prSet phldrT="[Texto]" custT="1"/>
      <dgm:spPr/>
      <dgm:t>
        <a:bodyPr/>
        <a:lstStyle/>
        <a:p>
          <a:r>
            <a:rPr lang="es-ES_tradnl" sz="1600" dirty="0" smtClean="0">
              <a:latin typeface="Arial" charset="0"/>
              <a:ea typeface="Arial" charset="0"/>
              <a:cs typeface="Arial" charset="0"/>
            </a:rPr>
            <a:t>9 a 13 años 11 meses que no estudian</a:t>
          </a:r>
          <a:endParaRPr lang="es-ES_tradnl" sz="1600" dirty="0">
            <a:latin typeface="Arial" charset="0"/>
            <a:ea typeface="Arial" charset="0"/>
            <a:cs typeface="Arial" charset="0"/>
          </a:endParaRPr>
        </a:p>
      </dgm:t>
    </dgm:pt>
    <dgm:pt modelId="{9BE38ED0-D371-E94A-96B5-C5644C74613F}" type="parTrans" cxnId="{A932FF54-F6EF-E44C-9BC6-4AC434C529C0}">
      <dgm:prSet/>
      <dgm:spPr/>
      <dgm:t>
        <a:bodyPr/>
        <a:lstStyle/>
        <a:p>
          <a:endParaRPr lang="es-ES_tradnl" sz="1600">
            <a:latin typeface="Arial" charset="0"/>
            <a:ea typeface="Arial" charset="0"/>
            <a:cs typeface="Arial" charset="0"/>
          </a:endParaRPr>
        </a:p>
      </dgm:t>
    </dgm:pt>
    <dgm:pt modelId="{CB396AAD-EFA5-EB41-9988-D47650E9499C}" type="sibTrans" cxnId="{A932FF54-F6EF-E44C-9BC6-4AC434C529C0}">
      <dgm:prSet/>
      <dgm:spPr/>
      <dgm:t>
        <a:bodyPr/>
        <a:lstStyle/>
        <a:p>
          <a:endParaRPr lang="es-ES_tradnl" sz="1600">
            <a:latin typeface="Arial" charset="0"/>
            <a:ea typeface="Arial" charset="0"/>
            <a:cs typeface="Arial" charset="0"/>
          </a:endParaRPr>
        </a:p>
      </dgm:t>
    </dgm:pt>
    <dgm:pt modelId="{DC33E918-BAAE-7C47-8FE3-2966C6BD75FE}">
      <dgm:prSet phldrT="[Texto]" custT="1"/>
      <dgm:spPr/>
      <dgm:t>
        <a:bodyPr/>
        <a:lstStyle/>
        <a:p>
          <a:r>
            <a:rPr lang="es-ES_tradnl" sz="1600" b="1" dirty="0" smtClean="0">
              <a:latin typeface="Arial" charset="0"/>
              <a:ea typeface="Arial" charset="0"/>
              <a:cs typeface="Arial" charset="0"/>
            </a:rPr>
            <a:t>Niñas de quinto y sexto grado de primaria</a:t>
          </a:r>
          <a:endParaRPr lang="es-ES_tradnl" sz="1600" b="1" dirty="0">
            <a:latin typeface="Arial" charset="0"/>
            <a:ea typeface="Arial" charset="0"/>
            <a:cs typeface="Arial" charset="0"/>
          </a:endParaRPr>
        </a:p>
      </dgm:t>
    </dgm:pt>
    <dgm:pt modelId="{C18F27BE-D0C7-FC49-853A-844668073449}" type="parTrans" cxnId="{89E160E3-D5A0-7543-B780-6A4A82FF4767}">
      <dgm:prSet/>
      <dgm:spPr/>
      <dgm:t>
        <a:bodyPr/>
        <a:lstStyle/>
        <a:p>
          <a:endParaRPr lang="es-ES_tradnl" sz="1600">
            <a:latin typeface="Arial" charset="0"/>
            <a:ea typeface="Arial" charset="0"/>
            <a:cs typeface="Arial" charset="0"/>
          </a:endParaRPr>
        </a:p>
      </dgm:t>
    </dgm:pt>
    <dgm:pt modelId="{FDDB7FBD-7F2E-A645-8F97-3D9093E3CF69}" type="sibTrans" cxnId="{89E160E3-D5A0-7543-B780-6A4A82FF4767}">
      <dgm:prSet/>
      <dgm:spPr/>
      <dgm:t>
        <a:bodyPr/>
        <a:lstStyle/>
        <a:p>
          <a:endParaRPr lang="es-ES_tradnl" sz="1600">
            <a:latin typeface="Arial" charset="0"/>
            <a:ea typeface="Arial" charset="0"/>
            <a:cs typeface="Arial" charset="0"/>
          </a:endParaRPr>
        </a:p>
      </dgm:t>
    </dgm:pt>
    <dgm:pt modelId="{C2982258-DFB4-1541-9E3D-B822EED2CDEA}">
      <dgm:prSet phldrT="[Texto]" custT="1"/>
      <dgm:spPr/>
      <dgm:t>
        <a:bodyPr/>
        <a:lstStyle/>
        <a:p>
          <a:r>
            <a:rPr lang="es-ES_tradnl" sz="1600" dirty="0" smtClean="0">
              <a:latin typeface="Arial" charset="0"/>
              <a:ea typeface="Arial" charset="0"/>
              <a:cs typeface="Arial" charset="0"/>
            </a:rPr>
            <a:t>Niñas que no iniciaron o no  completaron su esquema</a:t>
          </a:r>
          <a:endParaRPr lang="es-ES_tradnl" sz="1600" dirty="0">
            <a:latin typeface="Arial" charset="0"/>
            <a:ea typeface="Arial" charset="0"/>
            <a:cs typeface="Arial" charset="0"/>
          </a:endParaRPr>
        </a:p>
      </dgm:t>
    </dgm:pt>
    <dgm:pt modelId="{0A79CEE1-5272-784E-926C-7EF736676296}" type="parTrans" cxnId="{87A7770F-729F-B246-B4F6-2425F88D1C71}">
      <dgm:prSet/>
      <dgm:spPr/>
      <dgm:t>
        <a:bodyPr/>
        <a:lstStyle/>
        <a:p>
          <a:endParaRPr lang="es-ES_tradnl" sz="1600">
            <a:latin typeface="Arial" charset="0"/>
            <a:ea typeface="Arial" charset="0"/>
            <a:cs typeface="Arial" charset="0"/>
          </a:endParaRPr>
        </a:p>
      </dgm:t>
    </dgm:pt>
    <dgm:pt modelId="{C626820D-6381-5D49-BF68-10227C88EE4C}" type="sibTrans" cxnId="{87A7770F-729F-B246-B4F6-2425F88D1C71}">
      <dgm:prSet/>
      <dgm:spPr/>
      <dgm:t>
        <a:bodyPr/>
        <a:lstStyle/>
        <a:p>
          <a:endParaRPr lang="es-ES_tradnl" sz="1600">
            <a:latin typeface="Arial" charset="0"/>
            <a:ea typeface="Arial" charset="0"/>
            <a:cs typeface="Arial" charset="0"/>
          </a:endParaRPr>
        </a:p>
      </dgm:t>
    </dgm:pt>
    <dgm:pt modelId="{B3729E27-94DA-5F4C-9E88-9584A782DED0}" type="pres">
      <dgm:prSet presAssocID="{DCBF222D-CB98-1449-B375-6B646987DA6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_tradnl"/>
        </a:p>
      </dgm:t>
    </dgm:pt>
    <dgm:pt modelId="{D3990ECD-2713-3A48-88A1-469D9FBD7916}" type="pres">
      <dgm:prSet presAssocID="{BFAADFF5-E47D-504A-8E16-4317467E5BE7}" presName="Accent1" presStyleCnt="0"/>
      <dgm:spPr/>
    </dgm:pt>
    <dgm:pt modelId="{ABA69C6F-93E8-454C-805D-69AE489E82FF}" type="pres">
      <dgm:prSet presAssocID="{BFAADFF5-E47D-504A-8E16-4317467E5BE7}" presName="Accent" presStyleLbl="node1" presStyleIdx="0" presStyleCnt="3"/>
      <dgm:spPr/>
    </dgm:pt>
    <dgm:pt modelId="{5EE0498E-EAEB-F34C-A36F-C3D1CA489CB8}" type="pres">
      <dgm:prSet presAssocID="{BFAADFF5-E47D-504A-8E16-4317467E5BE7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9A36443-A357-3147-8112-BE54EBAAB3A9}" type="pres">
      <dgm:prSet presAssocID="{DC33E918-BAAE-7C47-8FE3-2966C6BD75FE}" presName="Accent2" presStyleCnt="0"/>
      <dgm:spPr/>
    </dgm:pt>
    <dgm:pt modelId="{E246D891-07AD-4646-B6FB-5B152D8627F5}" type="pres">
      <dgm:prSet presAssocID="{DC33E918-BAAE-7C47-8FE3-2966C6BD75FE}" presName="Accent" presStyleLbl="node1" presStyleIdx="1" presStyleCnt="3"/>
      <dgm:spPr/>
    </dgm:pt>
    <dgm:pt modelId="{A5F014C7-106C-9E49-BE83-9C85C9F536A7}" type="pres">
      <dgm:prSet presAssocID="{DC33E918-BAAE-7C47-8FE3-2966C6BD75FE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08B2DB3-9729-F546-8D67-B840CB777F9F}" type="pres">
      <dgm:prSet presAssocID="{C2982258-DFB4-1541-9E3D-B822EED2CDEA}" presName="Accent3" presStyleCnt="0"/>
      <dgm:spPr/>
    </dgm:pt>
    <dgm:pt modelId="{5C577C66-EBE0-DF45-AFDD-620A636A295A}" type="pres">
      <dgm:prSet presAssocID="{C2982258-DFB4-1541-9E3D-B822EED2CDEA}" presName="Accent" presStyleLbl="node1" presStyleIdx="2" presStyleCnt="3"/>
      <dgm:spPr/>
    </dgm:pt>
    <dgm:pt modelId="{1C6B8B30-49DD-2041-96C4-BA61E2F54D9A}" type="pres">
      <dgm:prSet presAssocID="{C2982258-DFB4-1541-9E3D-B822EED2CDEA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7F66DB91-3CC6-534D-9663-47CDE068B3E7}" type="presOf" srcId="{C2982258-DFB4-1541-9E3D-B822EED2CDEA}" destId="{1C6B8B30-49DD-2041-96C4-BA61E2F54D9A}" srcOrd="0" destOrd="0" presId="urn:microsoft.com/office/officeart/2009/layout/CircleArrowProcess"/>
    <dgm:cxn modelId="{87A7770F-729F-B246-B4F6-2425F88D1C71}" srcId="{DCBF222D-CB98-1449-B375-6B646987DA63}" destId="{C2982258-DFB4-1541-9E3D-B822EED2CDEA}" srcOrd="2" destOrd="0" parTransId="{0A79CEE1-5272-784E-926C-7EF736676296}" sibTransId="{C626820D-6381-5D49-BF68-10227C88EE4C}"/>
    <dgm:cxn modelId="{D4996609-632C-124E-8DE6-5AC681EFD1F7}" type="presOf" srcId="{DC33E918-BAAE-7C47-8FE3-2966C6BD75FE}" destId="{A5F014C7-106C-9E49-BE83-9C85C9F536A7}" srcOrd="0" destOrd="0" presId="urn:microsoft.com/office/officeart/2009/layout/CircleArrowProcess"/>
    <dgm:cxn modelId="{89E160E3-D5A0-7543-B780-6A4A82FF4767}" srcId="{DCBF222D-CB98-1449-B375-6B646987DA63}" destId="{DC33E918-BAAE-7C47-8FE3-2966C6BD75FE}" srcOrd="1" destOrd="0" parTransId="{C18F27BE-D0C7-FC49-853A-844668073449}" sibTransId="{FDDB7FBD-7F2E-A645-8F97-3D9093E3CF69}"/>
    <dgm:cxn modelId="{A932FF54-F6EF-E44C-9BC6-4AC434C529C0}" srcId="{DCBF222D-CB98-1449-B375-6B646987DA63}" destId="{BFAADFF5-E47D-504A-8E16-4317467E5BE7}" srcOrd="0" destOrd="0" parTransId="{9BE38ED0-D371-E94A-96B5-C5644C74613F}" sibTransId="{CB396AAD-EFA5-EB41-9988-D47650E9499C}"/>
    <dgm:cxn modelId="{9ADCD317-B694-974E-956A-B0A313A0B2AB}" type="presOf" srcId="{DCBF222D-CB98-1449-B375-6B646987DA63}" destId="{B3729E27-94DA-5F4C-9E88-9584A782DED0}" srcOrd="0" destOrd="0" presId="urn:microsoft.com/office/officeart/2009/layout/CircleArrowProcess"/>
    <dgm:cxn modelId="{E8D6D1A1-22B3-E848-8EFA-B316133038B1}" type="presOf" srcId="{BFAADFF5-E47D-504A-8E16-4317467E5BE7}" destId="{5EE0498E-EAEB-F34C-A36F-C3D1CA489CB8}" srcOrd="0" destOrd="0" presId="urn:microsoft.com/office/officeart/2009/layout/CircleArrowProcess"/>
    <dgm:cxn modelId="{8BF11192-0267-5A49-8589-4D738774979A}" type="presParOf" srcId="{B3729E27-94DA-5F4C-9E88-9584A782DED0}" destId="{D3990ECD-2713-3A48-88A1-469D9FBD7916}" srcOrd="0" destOrd="0" presId="urn:microsoft.com/office/officeart/2009/layout/CircleArrowProcess"/>
    <dgm:cxn modelId="{315DEE17-BE00-2A44-B55B-B7BB78F1C399}" type="presParOf" srcId="{D3990ECD-2713-3A48-88A1-469D9FBD7916}" destId="{ABA69C6F-93E8-454C-805D-69AE489E82FF}" srcOrd="0" destOrd="0" presId="urn:microsoft.com/office/officeart/2009/layout/CircleArrowProcess"/>
    <dgm:cxn modelId="{B5C73F05-43B5-B348-94F1-053F39CAC93F}" type="presParOf" srcId="{B3729E27-94DA-5F4C-9E88-9584A782DED0}" destId="{5EE0498E-EAEB-F34C-A36F-C3D1CA489CB8}" srcOrd="1" destOrd="0" presId="urn:microsoft.com/office/officeart/2009/layout/CircleArrowProcess"/>
    <dgm:cxn modelId="{ED519020-8464-4F46-9868-39CAFE40A7D2}" type="presParOf" srcId="{B3729E27-94DA-5F4C-9E88-9584A782DED0}" destId="{D9A36443-A357-3147-8112-BE54EBAAB3A9}" srcOrd="2" destOrd="0" presId="urn:microsoft.com/office/officeart/2009/layout/CircleArrowProcess"/>
    <dgm:cxn modelId="{B54D0D3A-2570-2A45-AED6-B7B84C3F94B2}" type="presParOf" srcId="{D9A36443-A357-3147-8112-BE54EBAAB3A9}" destId="{E246D891-07AD-4646-B6FB-5B152D8627F5}" srcOrd="0" destOrd="0" presId="urn:microsoft.com/office/officeart/2009/layout/CircleArrowProcess"/>
    <dgm:cxn modelId="{27E7045F-458A-A949-B53C-6737051D1F99}" type="presParOf" srcId="{B3729E27-94DA-5F4C-9E88-9584A782DED0}" destId="{A5F014C7-106C-9E49-BE83-9C85C9F536A7}" srcOrd="3" destOrd="0" presId="urn:microsoft.com/office/officeart/2009/layout/CircleArrowProcess"/>
    <dgm:cxn modelId="{FDC7801E-C932-9245-B399-4A48220B55DD}" type="presParOf" srcId="{B3729E27-94DA-5F4C-9E88-9584A782DED0}" destId="{608B2DB3-9729-F546-8D67-B840CB777F9F}" srcOrd="4" destOrd="0" presId="urn:microsoft.com/office/officeart/2009/layout/CircleArrowProcess"/>
    <dgm:cxn modelId="{DC8B6AE9-ADBC-DC43-B029-A1FC625FC0F0}" type="presParOf" srcId="{608B2DB3-9729-F546-8D67-B840CB777F9F}" destId="{5C577C66-EBE0-DF45-AFDD-620A636A295A}" srcOrd="0" destOrd="0" presId="urn:microsoft.com/office/officeart/2009/layout/CircleArrowProcess"/>
    <dgm:cxn modelId="{17DA6BD9-7250-E34F-9C0D-B43C7B521D05}" type="presParOf" srcId="{B3729E27-94DA-5F4C-9E88-9584A782DED0}" destId="{1C6B8B30-49DD-2041-96C4-BA61E2F54D9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2A8EF0-F2F4-1749-B623-EC6DA1049648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2FF57DC2-4935-9B4F-ACF7-617A33DD6588}">
      <dgm:prSet phldrT="[Texto]" custT="1"/>
      <dgm:spPr/>
      <dgm:t>
        <a:bodyPr/>
        <a:lstStyle/>
        <a:p>
          <a:r>
            <a:rPr lang="es-ES_tradnl" sz="1600" dirty="0" smtClean="0">
              <a:latin typeface="Arial" charset="0"/>
              <a:ea typeface="Arial" charset="0"/>
              <a:cs typeface="Arial" charset="0"/>
            </a:rPr>
            <a:t>Mujer de 40 a 65 años ECM anual</a:t>
          </a:r>
        </a:p>
        <a:p>
          <a:r>
            <a:rPr lang="es-ES_tradnl" sz="1600" dirty="0" smtClean="0">
              <a:latin typeface="Arial" charset="0"/>
              <a:ea typeface="Arial" charset="0"/>
              <a:cs typeface="Arial" charset="0"/>
            </a:rPr>
            <a:t>Mujer de 50 a 65 años Mamografía</a:t>
          </a:r>
          <a:r>
            <a:rPr lang="es-ES" sz="1600" dirty="0" err="1" smtClean="0">
              <a:latin typeface="Arial" charset="0"/>
              <a:ea typeface="Arial" charset="0"/>
              <a:cs typeface="Arial" charset="0"/>
            </a:rPr>
            <a:t>ía</a:t>
          </a:r>
          <a:r>
            <a:rPr lang="es-ES" sz="1600" dirty="0" smtClean="0">
              <a:latin typeface="Arial" charset="0"/>
              <a:ea typeface="Arial" charset="0"/>
              <a:cs typeface="Arial" charset="0"/>
            </a:rPr>
            <a:t> cada 2 años</a:t>
          </a:r>
        </a:p>
        <a:p>
          <a:r>
            <a:rPr lang="es-ES_tradnl" sz="1600" dirty="0" smtClean="0">
              <a:latin typeface="Arial" charset="0"/>
              <a:ea typeface="Arial" charset="0"/>
              <a:cs typeface="Arial" charset="0"/>
            </a:rPr>
            <a:t>Fortalecer la atenci</a:t>
          </a:r>
          <a:r>
            <a:rPr lang="es-ES" sz="1600" dirty="0" smtClean="0">
              <a:latin typeface="Arial" charset="0"/>
              <a:ea typeface="Arial" charset="0"/>
              <a:cs typeface="Arial" charset="0"/>
            </a:rPr>
            <a:t>ón integrada</a:t>
          </a:r>
          <a:r>
            <a:rPr lang="es-ES" sz="1600" baseline="0" dirty="0" smtClean="0">
              <a:latin typeface="Arial" charset="0"/>
              <a:ea typeface="Arial" charset="0"/>
              <a:cs typeface="Arial" charset="0"/>
            </a:rPr>
            <a:t> en la red de salud a nivel local y regional</a:t>
          </a:r>
          <a:endParaRPr lang="es-ES_tradnl" sz="1600" dirty="0">
            <a:latin typeface="Arial" charset="0"/>
            <a:ea typeface="Arial" charset="0"/>
            <a:cs typeface="Arial" charset="0"/>
          </a:endParaRPr>
        </a:p>
      </dgm:t>
    </dgm:pt>
    <dgm:pt modelId="{B0D3E815-ABF7-C041-B1FB-EA368C6918E8}" type="parTrans" cxnId="{359DF81F-EC41-5E45-92E8-AB432D41A5B1}">
      <dgm:prSet/>
      <dgm:spPr/>
      <dgm:t>
        <a:bodyPr/>
        <a:lstStyle/>
        <a:p>
          <a:endParaRPr lang="es-ES_tradnl" sz="1600">
            <a:latin typeface="Arial" charset="0"/>
            <a:ea typeface="Arial" charset="0"/>
            <a:cs typeface="Arial" charset="0"/>
          </a:endParaRPr>
        </a:p>
      </dgm:t>
    </dgm:pt>
    <dgm:pt modelId="{73559506-3F52-A642-9DC8-F2CA9129771C}" type="sibTrans" cxnId="{359DF81F-EC41-5E45-92E8-AB432D41A5B1}">
      <dgm:prSet/>
      <dgm:spPr/>
      <dgm:t>
        <a:bodyPr/>
        <a:lstStyle/>
        <a:p>
          <a:endParaRPr lang="es-ES_tradnl" sz="1600">
            <a:latin typeface="Arial" charset="0"/>
            <a:ea typeface="Arial" charset="0"/>
            <a:cs typeface="Arial" charset="0"/>
          </a:endParaRPr>
        </a:p>
      </dgm:t>
    </dgm:pt>
    <dgm:pt modelId="{079B5884-39E0-5144-A5A5-26E7829AAE17}">
      <dgm:prSet phldrT="[Texto]" custT="1"/>
      <dgm:spPr/>
      <dgm:t>
        <a:bodyPr/>
        <a:lstStyle/>
        <a:p>
          <a:r>
            <a:rPr lang="es-ES_tradnl" sz="1600" dirty="0" smtClean="0">
              <a:latin typeface="Arial" charset="0"/>
              <a:ea typeface="Arial" charset="0"/>
              <a:cs typeface="Arial" charset="0"/>
            </a:rPr>
            <a:t>Mujer de 25 a 60 años para PAP cada 3 años</a:t>
          </a:r>
        </a:p>
        <a:p>
          <a:r>
            <a:rPr lang="es-ES_tradnl" sz="1600" dirty="0" smtClean="0">
              <a:latin typeface="Arial" charset="0"/>
              <a:ea typeface="Arial" charset="0"/>
              <a:cs typeface="Arial" charset="0"/>
            </a:rPr>
            <a:t>Mujer de 30 a 49 años para IVAA cada 3 años </a:t>
          </a:r>
        </a:p>
        <a:p>
          <a:r>
            <a:rPr lang="es-ES_tradnl" sz="1600" dirty="0" smtClean="0">
              <a:latin typeface="Arial" charset="0"/>
              <a:ea typeface="Arial" charset="0"/>
              <a:cs typeface="Arial" charset="0"/>
            </a:rPr>
            <a:t>Inicia</a:t>
          </a:r>
          <a:r>
            <a:rPr lang="es-ES_tradnl" sz="1600" baseline="0" dirty="0" smtClean="0">
              <a:latin typeface="Arial" charset="0"/>
              <a:ea typeface="Arial" charset="0"/>
              <a:cs typeface="Arial" charset="0"/>
            </a:rPr>
            <a:t> la implementación</a:t>
          </a:r>
          <a:r>
            <a:rPr lang="es-ES" sz="1600" baseline="0" dirty="0" smtClean="0">
              <a:latin typeface="Arial" charset="0"/>
              <a:ea typeface="Arial" charset="0"/>
              <a:cs typeface="Arial" charset="0"/>
            </a:rPr>
            <a:t> de la </a:t>
          </a:r>
          <a:r>
            <a:rPr lang="es-ES_tradnl" sz="1600" dirty="0" smtClean="0">
              <a:latin typeface="Arial" charset="0"/>
              <a:ea typeface="Arial" charset="0"/>
              <a:cs typeface="Arial" charset="0"/>
            </a:rPr>
            <a:t>VPH </a:t>
          </a:r>
          <a:endParaRPr lang="es-ES_tradnl" sz="1600" dirty="0">
            <a:latin typeface="Arial" charset="0"/>
            <a:ea typeface="Arial" charset="0"/>
            <a:cs typeface="Arial" charset="0"/>
          </a:endParaRPr>
        </a:p>
      </dgm:t>
    </dgm:pt>
    <dgm:pt modelId="{6A02C9B9-904F-7E44-8B5C-56664CA8C38E}" type="parTrans" cxnId="{DCABCFE4-6505-EF41-BEED-9D7E1E2F8655}">
      <dgm:prSet/>
      <dgm:spPr/>
      <dgm:t>
        <a:bodyPr/>
        <a:lstStyle/>
        <a:p>
          <a:endParaRPr lang="es-ES_tradnl"/>
        </a:p>
      </dgm:t>
    </dgm:pt>
    <dgm:pt modelId="{085C0B1A-DCB4-6B41-98D4-65969FD70728}" type="sibTrans" cxnId="{DCABCFE4-6505-EF41-BEED-9D7E1E2F8655}">
      <dgm:prSet/>
      <dgm:spPr/>
      <dgm:t>
        <a:bodyPr/>
        <a:lstStyle/>
        <a:p>
          <a:endParaRPr lang="es-ES_tradnl"/>
        </a:p>
      </dgm:t>
    </dgm:pt>
    <dgm:pt modelId="{04597F90-CE70-0C40-ABFE-FE919A3EBF43}" type="pres">
      <dgm:prSet presAssocID="{EC2A8EF0-F2F4-1749-B623-EC6DA104964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_tradnl"/>
        </a:p>
      </dgm:t>
    </dgm:pt>
    <dgm:pt modelId="{F01CAE71-4CE8-6842-A0BC-38C3CD9B28F9}" type="pres">
      <dgm:prSet presAssocID="{EC2A8EF0-F2F4-1749-B623-EC6DA1049648}" presName="Name1" presStyleCnt="0"/>
      <dgm:spPr/>
    </dgm:pt>
    <dgm:pt modelId="{845CA02B-5AA8-2E43-8E04-76C440205D27}" type="pres">
      <dgm:prSet presAssocID="{EC2A8EF0-F2F4-1749-B623-EC6DA1049648}" presName="cycle" presStyleCnt="0"/>
      <dgm:spPr/>
    </dgm:pt>
    <dgm:pt modelId="{18C5886A-4871-124A-A304-24AAD65DE46D}" type="pres">
      <dgm:prSet presAssocID="{EC2A8EF0-F2F4-1749-B623-EC6DA1049648}" presName="srcNode" presStyleLbl="node1" presStyleIdx="0" presStyleCnt="2"/>
      <dgm:spPr/>
    </dgm:pt>
    <dgm:pt modelId="{8A3503DD-9724-E74F-9643-BFDEFD46366E}" type="pres">
      <dgm:prSet presAssocID="{EC2A8EF0-F2F4-1749-B623-EC6DA1049648}" presName="conn" presStyleLbl="parChTrans1D2" presStyleIdx="0" presStyleCnt="1"/>
      <dgm:spPr/>
      <dgm:t>
        <a:bodyPr/>
        <a:lstStyle/>
        <a:p>
          <a:endParaRPr lang="es-ES_tradnl"/>
        </a:p>
      </dgm:t>
    </dgm:pt>
    <dgm:pt modelId="{7CE3EE4F-BE3A-CC47-B1AA-3BF6428F2F88}" type="pres">
      <dgm:prSet presAssocID="{EC2A8EF0-F2F4-1749-B623-EC6DA1049648}" presName="extraNode" presStyleLbl="node1" presStyleIdx="0" presStyleCnt="2"/>
      <dgm:spPr/>
    </dgm:pt>
    <dgm:pt modelId="{02DE2AF7-236D-D041-8A51-7C7CFB8E313A}" type="pres">
      <dgm:prSet presAssocID="{EC2A8EF0-F2F4-1749-B623-EC6DA1049648}" presName="dstNode" presStyleLbl="node1" presStyleIdx="0" presStyleCnt="2"/>
      <dgm:spPr/>
    </dgm:pt>
    <dgm:pt modelId="{1E53238C-7523-AC44-ADA8-940897E56ED0}" type="pres">
      <dgm:prSet presAssocID="{079B5884-39E0-5144-A5A5-26E7829AAE17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3D1880C-F71D-BA4B-BB97-49847C3A3B37}" type="pres">
      <dgm:prSet presAssocID="{079B5884-39E0-5144-A5A5-26E7829AAE17}" presName="accent_1" presStyleCnt="0"/>
      <dgm:spPr/>
    </dgm:pt>
    <dgm:pt modelId="{FA8F7583-695A-0147-8996-892C1082C53B}" type="pres">
      <dgm:prSet presAssocID="{079B5884-39E0-5144-A5A5-26E7829AAE17}" presName="accentRepeatNode" presStyleLbl="solidFgAcc1" presStyleIdx="0" presStyleCnt="2"/>
      <dgm:spPr/>
    </dgm:pt>
    <dgm:pt modelId="{D53C5F2A-40A7-8F44-8587-525D338DC745}" type="pres">
      <dgm:prSet presAssocID="{2FF57DC2-4935-9B4F-ACF7-617A33DD6588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1CCB62B-6FC3-B444-BCEA-2E60E2EBD680}" type="pres">
      <dgm:prSet presAssocID="{2FF57DC2-4935-9B4F-ACF7-617A33DD6588}" presName="accent_2" presStyleCnt="0"/>
      <dgm:spPr/>
    </dgm:pt>
    <dgm:pt modelId="{23EC52FF-F152-B848-8BF1-AF91304D3B14}" type="pres">
      <dgm:prSet presAssocID="{2FF57DC2-4935-9B4F-ACF7-617A33DD6588}" presName="accentRepeatNode" presStyleLbl="solidFgAcc1" presStyleIdx="1" presStyleCnt="2"/>
      <dgm:spPr/>
    </dgm:pt>
  </dgm:ptLst>
  <dgm:cxnLst>
    <dgm:cxn modelId="{EBB72494-AD33-134F-99C9-86D89B3D7485}" type="presOf" srcId="{EC2A8EF0-F2F4-1749-B623-EC6DA1049648}" destId="{04597F90-CE70-0C40-ABFE-FE919A3EBF43}" srcOrd="0" destOrd="0" presId="urn:microsoft.com/office/officeart/2008/layout/VerticalCurvedList"/>
    <dgm:cxn modelId="{9A216668-A94A-AC4E-ACA0-D5C101F9D26D}" type="presOf" srcId="{079B5884-39E0-5144-A5A5-26E7829AAE17}" destId="{1E53238C-7523-AC44-ADA8-940897E56ED0}" srcOrd="0" destOrd="0" presId="urn:microsoft.com/office/officeart/2008/layout/VerticalCurvedList"/>
    <dgm:cxn modelId="{83429468-FFA8-4F48-876E-996B2615ACB0}" type="presOf" srcId="{2FF57DC2-4935-9B4F-ACF7-617A33DD6588}" destId="{D53C5F2A-40A7-8F44-8587-525D338DC745}" srcOrd="0" destOrd="0" presId="urn:microsoft.com/office/officeart/2008/layout/VerticalCurvedList"/>
    <dgm:cxn modelId="{5A3EB44E-4F73-F34E-8183-02AA0A3AC0AA}" type="presOf" srcId="{085C0B1A-DCB4-6B41-98D4-65969FD70728}" destId="{8A3503DD-9724-E74F-9643-BFDEFD46366E}" srcOrd="0" destOrd="0" presId="urn:microsoft.com/office/officeart/2008/layout/VerticalCurvedList"/>
    <dgm:cxn modelId="{DCABCFE4-6505-EF41-BEED-9D7E1E2F8655}" srcId="{EC2A8EF0-F2F4-1749-B623-EC6DA1049648}" destId="{079B5884-39E0-5144-A5A5-26E7829AAE17}" srcOrd="0" destOrd="0" parTransId="{6A02C9B9-904F-7E44-8B5C-56664CA8C38E}" sibTransId="{085C0B1A-DCB4-6B41-98D4-65969FD70728}"/>
    <dgm:cxn modelId="{359DF81F-EC41-5E45-92E8-AB432D41A5B1}" srcId="{EC2A8EF0-F2F4-1749-B623-EC6DA1049648}" destId="{2FF57DC2-4935-9B4F-ACF7-617A33DD6588}" srcOrd="1" destOrd="0" parTransId="{B0D3E815-ABF7-C041-B1FB-EA368C6918E8}" sibTransId="{73559506-3F52-A642-9DC8-F2CA9129771C}"/>
    <dgm:cxn modelId="{7EB01EF9-E0F3-3043-8471-6D762CD35545}" type="presParOf" srcId="{04597F90-CE70-0C40-ABFE-FE919A3EBF43}" destId="{F01CAE71-4CE8-6842-A0BC-38C3CD9B28F9}" srcOrd="0" destOrd="0" presId="urn:microsoft.com/office/officeart/2008/layout/VerticalCurvedList"/>
    <dgm:cxn modelId="{15211950-B275-BD43-B7AB-34E7EA61F877}" type="presParOf" srcId="{F01CAE71-4CE8-6842-A0BC-38C3CD9B28F9}" destId="{845CA02B-5AA8-2E43-8E04-76C440205D27}" srcOrd="0" destOrd="0" presId="urn:microsoft.com/office/officeart/2008/layout/VerticalCurvedList"/>
    <dgm:cxn modelId="{15DDFEC7-2842-0E4C-8B03-657DB04EBD86}" type="presParOf" srcId="{845CA02B-5AA8-2E43-8E04-76C440205D27}" destId="{18C5886A-4871-124A-A304-24AAD65DE46D}" srcOrd="0" destOrd="0" presId="urn:microsoft.com/office/officeart/2008/layout/VerticalCurvedList"/>
    <dgm:cxn modelId="{D8CB9E05-12C0-5146-8863-69039F0F58C2}" type="presParOf" srcId="{845CA02B-5AA8-2E43-8E04-76C440205D27}" destId="{8A3503DD-9724-E74F-9643-BFDEFD46366E}" srcOrd="1" destOrd="0" presId="urn:microsoft.com/office/officeart/2008/layout/VerticalCurvedList"/>
    <dgm:cxn modelId="{2275BB52-7937-3B41-8C3F-065324CA6945}" type="presParOf" srcId="{845CA02B-5AA8-2E43-8E04-76C440205D27}" destId="{7CE3EE4F-BE3A-CC47-B1AA-3BF6428F2F88}" srcOrd="2" destOrd="0" presId="urn:microsoft.com/office/officeart/2008/layout/VerticalCurvedList"/>
    <dgm:cxn modelId="{B61B9E23-E0A8-3144-98B9-9CA72B560EAB}" type="presParOf" srcId="{845CA02B-5AA8-2E43-8E04-76C440205D27}" destId="{02DE2AF7-236D-D041-8A51-7C7CFB8E313A}" srcOrd="3" destOrd="0" presId="urn:microsoft.com/office/officeart/2008/layout/VerticalCurvedList"/>
    <dgm:cxn modelId="{03745634-5355-D045-8E8F-F5ED6E373B63}" type="presParOf" srcId="{F01CAE71-4CE8-6842-A0BC-38C3CD9B28F9}" destId="{1E53238C-7523-AC44-ADA8-940897E56ED0}" srcOrd="1" destOrd="0" presId="urn:microsoft.com/office/officeart/2008/layout/VerticalCurvedList"/>
    <dgm:cxn modelId="{A2B0CA44-218D-5A49-A83F-6A3142D26C82}" type="presParOf" srcId="{F01CAE71-4CE8-6842-A0BC-38C3CD9B28F9}" destId="{53D1880C-F71D-BA4B-BB97-49847C3A3B37}" srcOrd="2" destOrd="0" presId="urn:microsoft.com/office/officeart/2008/layout/VerticalCurvedList"/>
    <dgm:cxn modelId="{737A0DBD-59E8-A84E-8E1B-321CE4A0F63C}" type="presParOf" srcId="{53D1880C-F71D-BA4B-BB97-49847C3A3B37}" destId="{FA8F7583-695A-0147-8996-892C1082C53B}" srcOrd="0" destOrd="0" presId="urn:microsoft.com/office/officeart/2008/layout/VerticalCurvedList"/>
    <dgm:cxn modelId="{B0819B8B-5874-3F44-B128-297592F2BB91}" type="presParOf" srcId="{F01CAE71-4CE8-6842-A0BC-38C3CD9B28F9}" destId="{D53C5F2A-40A7-8F44-8587-525D338DC745}" srcOrd="3" destOrd="0" presId="urn:microsoft.com/office/officeart/2008/layout/VerticalCurvedList"/>
    <dgm:cxn modelId="{A83C2195-BBE1-2B49-96ED-C2DA3F98530F}" type="presParOf" srcId="{F01CAE71-4CE8-6842-A0BC-38C3CD9B28F9}" destId="{81CCB62B-6FC3-B444-BCEA-2E60E2EBD680}" srcOrd="4" destOrd="0" presId="urn:microsoft.com/office/officeart/2008/layout/VerticalCurvedList"/>
    <dgm:cxn modelId="{9C938D8D-4172-6E48-AEE3-5696FBBF63C2}" type="presParOf" srcId="{81CCB62B-6FC3-B444-BCEA-2E60E2EBD680}" destId="{23EC52FF-F152-B848-8BF1-AF91304D3B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EAE0DD-E963-8247-9B6C-C0041B7F8E40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5B2E8972-970B-2B4C-9681-494D136C4392}">
      <dgm:prSet phldrT="[Texto]" custT="1"/>
      <dgm:spPr/>
      <dgm:t>
        <a:bodyPr/>
        <a:lstStyle/>
        <a:p>
          <a:r>
            <a:rPr lang="es-ES_tradnl" sz="1800" dirty="0" smtClean="0">
              <a:latin typeface="Arial" charset="0"/>
              <a:ea typeface="Arial" charset="0"/>
              <a:cs typeface="Arial" charset="0"/>
            </a:rPr>
            <a:t>Priorizar a Varones de 55 a 69 años cada 2 años</a:t>
          </a:r>
        </a:p>
        <a:p>
          <a:r>
            <a:rPr lang="es-ES_tradnl" sz="1800" dirty="0" smtClean="0">
              <a:latin typeface="Arial" charset="0"/>
              <a:ea typeface="Arial" charset="0"/>
              <a:cs typeface="Arial" charset="0"/>
            </a:rPr>
            <a:t>Identificar</a:t>
          </a:r>
          <a:r>
            <a:rPr lang="es-ES_tradnl" sz="1800" baseline="0" dirty="0" smtClean="0">
              <a:latin typeface="Arial" charset="0"/>
              <a:ea typeface="Arial" charset="0"/>
              <a:cs typeface="Arial" charset="0"/>
            </a:rPr>
            <a:t> factores de riesgo </a:t>
          </a:r>
        </a:p>
      </dgm:t>
    </dgm:pt>
    <dgm:pt modelId="{E92D96D5-967B-5840-A3EA-EA06F1C9DFE0}" type="parTrans" cxnId="{E96D2EE6-056F-F448-AB4C-B677CBF3F05E}">
      <dgm:prSet/>
      <dgm:spPr/>
      <dgm:t>
        <a:bodyPr/>
        <a:lstStyle/>
        <a:p>
          <a:endParaRPr lang="es-ES_tradnl" sz="1800">
            <a:latin typeface="Arial" charset="0"/>
            <a:ea typeface="Arial" charset="0"/>
            <a:cs typeface="Arial" charset="0"/>
          </a:endParaRPr>
        </a:p>
      </dgm:t>
    </dgm:pt>
    <dgm:pt modelId="{708A78DC-8AA5-324F-9D6E-59EB6E214519}" type="sibTrans" cxnId="{E96D2EE6-056F-F448-AB4C-B677CBF3F05E}">
      <dgm:prSet/>
      <dgm:spPr/>
      <dgm:t>
        <a:bodyPr/>
        <a:lstStyle/>
        <a:p>
          <a:endParaRPr lang="es-ES_tradnl" sz="1800">
            <a:latin typeface="Arial" charset="0"/>
            <a:ea typeface="Arial" charset="0"/>
            <a:cs typeface="Arial" charset="0"/>
          </a:endParaRPr>
        </a:p>
      </dgm:t>
    </dgm:pt>
    <dgm:pt modelId="{B0C285D6-E4B8-9049-9364-5F567A645828}">
      <dgm:prSet phldrT="[Texto]" custT="1"/>
      <dgm:spPr/>
      <dgm:t>
        <a:bodyPr/>
        <a:lstStyle/>
        <a:p>
          <a:r>
            <a:rPr lang="es-ES_tradnl" sz="1800" dirty="0" smtClean="0">
              <a:latin typeface="Arial" charset="0"/>
              <a:ea typeface="Arial" charset="0"/>
              <a:cs typeface="Arial" charset="0"/>
            </a:rPr>
            <a:t>Criterio de programación</a:t>
          </a:r>
          <a:r>
            <a:rPr lang="es-ES" sz="1800" dirty="0" smtClean="0">
              <a:latin typeface="Arial" charset="0"/>
              <a:ea typeface="Arial" charset="0"/>
              <a:cs typeface="Arial" charset="0"/>
            </a:rPr>
            <a:t>:</a:t>
          </a:r>
        </a:p>
        <a:p>
          <a:r>
            <a:rPr lang="es-ES" sz="1800" dirty="0" smtClean="0">
              <a:latin typeface="Arial" charset="0"/>
              <a:ea typeface="Arial" charset="0"/>
              <a:cs typeface="Arial" charset="0"/>
            </a:rPr>
            <a:t>15% población masculina para TR</a:t>
          </a:r>
        </a:p>
        <a:p>
          <a:r>
            <a:rPr lang="es-ES" sz="1800" dirty="0" smtClean="0">
              <a:latin typeface="Arial" charset="0"/>
              <a:ea typeface="Arial" charset="0"/>
              <a:cs typeface="Arial" charset="0"/>
            </a:rPr>
            <a:t>5% población para PSA </a:t>
          </a:r>
          <a:endParaRPr lang="es-ES_tradnl" sz="1800" dirty="0">
            <a:latin typeface="Arial" charset="0"/>
            <a:ea typeface="Arial" charset="0"/>
            <a:cs typeface="Arial" charset="0"/>
          </a:endParaRPr>
        </a:p>
      </dgm:t>
    </dgm:pt>
    <dgm:pt modelId="{EC0B1E02-FA42-F34D-9E92-9F0355EB4299}" type="parTrans" cxnId="{5D2FFE25-6DF8-3346-9990-39C287403ECF}">
      <dgm:prSet/>
      <dgm:spPr/>
      <dgm:t>
        <a:bodyPr/>
        <a:lstStyle/>
        <a:p>
          <a:endParaRPr lang="es-ES_tradnl" sz="1800">
            <a:latin typeface="Arial" charset="0"/>
            <a:ea typeface="Arial" charset="0"/>
            <a:cs typeface="Arial" charset="0"/>
          </a:endParaRPr>
        </a:p>
      </dgm:t>
    </dgm:pt>
    <dgm:pt modelId="{B18A7CE1-05C9-9647-A67B-E2BD263BD559}" type="sibTrans" cxnId="{5D2FFE25-6DF8-3346-9990-39C287403ECF}">
      <dgm:prSet/>
      <dgm:spPr/>
      <dgm:t>
        <a:bodyPr/>
        <a:lstStyle/>
        <a:p>
          <a:endParaRPr lang="es-ES_tradnl" sz="1800">
            <a:latin typeface="Arial" charset="0"/>
            <a:ea typeface="Arial" charset="0"/>
            <a:cs typeface="Arial" charset="0"/>
          </a:endParaRPr>
        </a:p>
      </dgm:t>
    </dgm:pt>
    <dgm:pt modelId="{B62B4F43-9821-CF4A-8BFB-307D5A464612}" type="pres">
      <dgm:prSet presAssocID="{F1EAE0DD-E963-8247-9B6C-C0041B7F8E4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_tradnl"/>
        </a:p>
      </dgm:t>
    </dgm:pt>
    <dgm:pt modelId="{4C8B5042-63FF-3E40-BC5B-8EF56E9411D2}" type="pres">
      <dgm:prSet presAssocID="{F1EAE0DD-E963-8247-9B6C-C0041B7F8E40}" presName="Name1" presStyleCnt="0"/>
      <dgm:spPr/>
    </dgm:pt>
    <dgm:pt modelId="{E3F04405-6820-3E46-AB57-B8B6E17B8358}" type="pres">
      <dgm:prSet presAssocID="{F1EAE0DD-E963-8247-9B6C-C0041B7F8E40}" presName="cycle" presStyleCnt="0"/>
      <dgm:spPr/>
    </dgm:pt>
    <dgm:pt modelId="{0667E7ED-2BB9-F144-9631-5384C9B54068}" type="pres">
      <dgm:prSet presAssocID="{F1EAE0DD-E963-8247-9B6C-C0041B7F8E40}" presName="srcNode" presStyleLbl="node1" presStyleIdx="0" presStyleCnt="2"/>
      <dgm:spPr/>
    </dgm:pt>
    <dgm:pt modelId="{AA5FDCED-6F94-554C-BA39-B6D4AB4DD660}" type="pres">
      <dgm:prSet presAssocID="{F1EAE0DD-E963-8247-9B6C-C0041B7F8E40}" presName="conn" presStyleLbl="parChTrans1D2" presStyleIdx="0" presStyleCnt="1"/>
      <dgm:spPr/>
      <dgm:t>
        <a:bodyPr/>
        <a:lstStyle/>
        <a:p>
          <a:endParaRPr lang="es-ES_tradnl"/>
        </a:p>
      </dgm:t>
    </dgm:pt>
    <dgm:pt modelId="{7F614942-8E7C-0D47-BBD3-EC69C7F47C2A}" type="pres">
      <dgm:prSet presAssocID="{F1EAE0DD-E963-8247-9B6C-C0041B7F8E40}" presName="extraNode" presStyleLbl="node1" presStyleIdx="0" presStyleCnt="2"/>
      <dgm:spPr/>
    </dgm:pt>
    <dgm:pt modelId="{5CC3303D-C4C5-844F-AE74-E913812B481C}" type="pres">
      <dgm:prSet presAssocID="{F1EAE0DD-E963-8247-9B6C-C0041B7F8E40}" presName="dstNode" presStyleLbl="node1" presStyleIdx="0" presStyleCnt="2"/>
      <dgm:spPr/>
    </dgm:pt>
    <dgm:pt modelId="{2F624AF8-CA14-F642-9D6D-D09801C5D111}" type="pres">
      <dgm:prSet presAssocID="{5B2E8972-970B-2B4C-9681-494D136C4392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0746350-3A19-9744-87D1-620D927B7178}" type="pres">
      <dgm:prSet presAssocID="{5B2E8972-970B-2B4C-9681-494D136C4392}" presName="accent_1" presStyleCnt="0"/>
      <dgm:spPr/>
    </dgm:pt>
    <dgm:pt modelId="{1518096C-0F91-D44A-9555-796D3C6C9858}" type="pres">
      <dgm:prSet presAssocID="{5B2E8972-970B-2B4C-9681-494D136C4392}" presName="accentRepeatNode" presStyleLbl="solidFgAcc1" presStyleIdx="0" presStyleCnt="2"/>
      <dgm:spPr/>
    </dgm:pt>
    <dgm:pt modelId="{7F10C199-E49E-B14B-90A4-BF2DADDDE868}" type="pres">
      <dgm:prSet presAssocID="{B0C285D6-E4B8-9049-9364-5F567A645828}" presName="text_2" presStyleLbl="node1" presStyleIdx="1" presStyleCnt="2" custLinFactNeighborX="-17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4659814-0437-4845-9DC2-C7DAD74EB1A5}" type="pres">
      <dgm:prSet presAssocID="{B0C285D6-E4B8-9049-9364-5F567A645828}" presName="accent_2" presStyleCnt="0"/>
      <dgm:spPr/>
    </dgm:pt>
    <dgm:pt modelId="{13130888-1391-FD46-A0CE-4F9B815785A2}" type="pres">
      <dgm:prSet presAssocID="{B0C285D6-E4B8-9049-9364-5F567A645828}" presName="accentRepeatNode" presStyleLbl="solidFgAcc1" presStyleIdx="1" presStyleCnt="2"/>
      <dgm:spPr/>
    </dgm:pt>
  </dgm:ptLst>
  <dgm:cxnLst>
    <dgm:cxn modelId="{E96D2EE6-056F-F448-AB4C-B677CBF3F05E}" srcId="{F1EAE0DD-E963-8247-9B6C-C0041B7F8E40}" destId="{5B2E8972-970B-2B4C-9681-494D136C4392}" srcOrd="0" destOrd="0" parTransId="{E92D96D5-967B-5840-A3EA-EA06F1C9DFE0}" sibTransId="{708A78DC-8AA5-324F-9D6E-59EB6E214519}"/>
    <dgm:cxn modelId="{5D2FFE25-6DF8-3346-9990-39C287403ECF}" srcId="{F1EAE0DD-E963-8247-9B6C-C0041B7F8E40}" destId="{B0C285D6-E4B8-9049-9364-5F567A645828}" srcOrd="1" destOrd="0" parTransId="{EC0B1E02-FA42-F34D-9E92-9F0355EB4299}" sibTransId="{B18A7CE1-05C9-9647-A67B-E2BD263BD559}"/>
    <dgm:cxn modelId="{A4B2091B-7A53-7748-B42F-D72282A651DB}" type="presOf" srcId="{F1EAE0DD-E963-8247-9B6C-C0041B7F8E40}" destId="{B62B4F43-9821-CF4A-8BFB-307D5A464612}" srcOrd="0" destOrd="0" presId="urn:microsoft.com/office/officeart/2008/layout/VerticalCurvedList"/>
    <dgm:cxn modelId="{EA8DEA9B-3498-4B45-8F0E-27662942C76A}" type="presOf" srcId="{B0C285D6-E4B8-9049-9364-5F567A645828}" destId="{7F10C199-E49E-B14B-90A4-BF2DADDDE868}" srcOrd="0" destOrd="0" presId="urn:microsoft.com/office/officeart/2008/layout/VerticalCurvedList"/>
    <dgm:cxn modelId="{59A38077-374D-C741-BE4A-8C7093841461}" type="presOf" srcId="{708A78DC-8AA5-324F-9D6E-59EB6E214519}" destId="{AA5FDCED-6F94-554C-BA39-B6D4AB4DD660}" srcOrd="0" destOrd="0" presId="urn:microsoft.com/office/officeart/2008/layout/VerticalCurvedList"/>
    <dgm:cxn modelId="{9399CD43-5EBA-C044-94D2-0E583E99DB76}" type="presOf" srcId="{5B2E8972-970B-2B4C-9681-494D136C4392}" destId="{2F624AF8-CA14-F642-9D6D-D09801C5D111}" srcOrd="0" destOrd="0" presId="urn:microsoft.com/office/officeart/2008/layout/VerticalCurvedList"/>
    <dgm:cxn modelId="{78B1DD84-7DC0-FC4F-9F19-7A9C35BF286F}" type="presParOf" srcId="{B62B4F43-9821-CF4A-8BFB-307D5A464612}" destId="{4C8B5042-63FF-3E40-BC5B-8EF56E9411D2}" srcOrd="0" destOrd="0" presId="urn:microsoft.com/office/officeart/2008/layout/VerticalCurvedList"/>
    <dgm:cxn modelId="{28E72309-1295-8040-884C-3916AA69C7C6}" type="presParOf" srcId="{4C8B5042-63FF-3E40-BC5B-8EF56E9411D2}" destId="{E3F04405-6820-3E46-AB57-B8B6E17B8358}" srcOrd="0" destOrd="0" presId="urn:microsoft.com/office/officeart/2008/layout/VerticalCurvedList"/>
    <dgm:cxn modelId="{1FD28B9D-7C65-6849-A149-B623CF7A7E1F}" type="presParOf" srcId="{E3F04405-6820-3E46-AB57-B8B6E17B8358}" destId="{0667E7ED-2BB9-F144-9631-5384C9B54068}" srcOrd="0" destOrd="0" presId="urn:microsoft.com/office/officeart/2008/layout/VerticalCurvedList"/>
    <dgm:cxn modelId="{AA5D9A49-0656-5F45-A461-288C6C467D39}" type="presParOf" srcId="{E3F04405-6820-3E46-AB57-B8B6E17B8358}" destId="{AA5FDCED-6F94-554C-BA39-B6D4AB4DD660}" srcOrd="1" destOrd="0" presId="urn:microsoft.com/office/officeart/2008/layout/VerticalCurvedList"/>
    <dgm:cxn modelId="{91DEB099-0549-9042-8577-CAF0DEBE8AA2}" type="presParOf" srcId="{E3F04405-6820-3E46-AB57-B8B6E17B8358}" destId="{7F614942-8E7C-0D47-BBD3-EC69C7F47C2A}" srcOrd="2" destOrd="0" presId="urn:microsoft.com/office/officeart/2008/layout/VerticalCurvedList"/>
    <dgm:cxn modelId="{4BA419CB-EB97-5340-92C5-5F0EE53106F6}" type="presParOf" srcId="{E3F04405-6820-3E46-AB57-B8B6E17B8358}" destId="{5CC3303D-C4C5-844F-AE74-E913812B481C}" srcOrd="3" destOrd="0" presId="urn:microsoft.com/office/officeart/2008/layout/VerticalCurvedList"/>
    <dgm:cxn modelId="{A0726A19-847A-224D-8222-5F1AD8DFA11A}" type="presParOf" srcId="{4C8B5042-63FF-3E40-BC5B-8EF56E9411D2}" destId="{2F624AF8-CA14-F642-9D6D-D09801C5D111}" srcOrd="1" destOrd="0" presId="urn:microsoft.com/office/officeart/2008/layout/VerticalCurvedList"/>
    <dgm:cxn modelId="{B56CD641-ACF8-F644-B4DC-8D6808B85F65}" type="presParOf" srcId="{4C8B5042-63FF-3E40-BC5B-8EF56E9411D2}" destId="{C0746350-3A19-9744-87D1-620D927B7178}" srcOrd="2" destOrd="0" presId="urn:microsoft.com/office/officeart/2008/layout/VerticalCurvedList"/>
    <dgm:cxn modelId="{3A446E79-9D43-9B47-9AAA-350E195C7A02}" type="presParOf" srcId="{C0746350-3A19-9744-87D1-620D927B7178}" destId="{1518096C-0F91-D44A-9555-796D3C6C9858}" srcOrd="0" destOrd="0" presId="urn:microsoft.com/office/officeart/2008/layout/VerticalCurvedList"/>
    <dgm:cxn modelId="{1D25790A-7A27-B14C-8C61-A942A8D555E7}" type="presParOf" srcId="{4C8B5042-63FF-3E40-BC5B-8EF56E9411D2}" destId="{7F10C199-E49E-B14B-90A4-BF2DADDDE868}" srcOrd="3" destOrd="0" presId="urn:microsoft.com/office/officeart/2008/layout/VerticalCurvedList"/>
    <dgm:cxn modelId="{3BD353CA-AF2C-0649-ABC5-B20B84BE6E9E}" type="presParOf" srcId="{4C8B5042-63FF-3E40-BC5B-8EF56E9411D2}" destId="{A4659814-0437-4845-9DC2-C7DAD74EB1A5}" srcOrd="4" destOrd="0" presId="urn:microsoft.com/office/officeart/2008/layout/VerticalCurvedList"/>
    <dgm:cxn modelId="{C6EE8B2E-D24B-DB49-B96F-E6F6F9838F65}" type="presParOf" srcId="{A4659814-0437-4845-9DC2-C7DAD74EB1A5}" destId="{13130888-1391-FD46-A0CE-4F9B815785A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77241C-86DF-AA45-B169-309E77119619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7767C8D5-4893-AA43-800B-F2FD2283C40F}">
      <dgm:prSet phldrT="[Texto]" custT="1"/>
      <dgm:spPr/>
      <dgm:t>
        <a:bodyPr/>
        <a:lstStyle/>
        <a:p>
          <a:r>
            <a:rPr lang="es-ES_tradnl" sz="1600" dirty="0" smtClean="0">
              <a:latin typeface="Arial" charset="0"/>
              <a:ea typeface="Arial" charset="0"/>
              <a:cs typeface="Arial" charset="0"/>
            </a:rPr>
            <a:t>Identificar factores de riesgo y sintomatología</a:t>
          </a:r>
        </a:p>
        <a:p>
          <a:r>
            <a:rPr lang="es-ES_tradnl" sz="1600" dirty="0" smtClean="0">
              <a:latin typeface="Arial" charset="0"/>
              <a:ea typeface="Arial" charset="0"/>
              <a:cs typeface="Arial" charset="0"/>
            </a:rPr>
            <a:t>15% de población</a:t>
          </a:r>
          <a:r>
            <a:rPr lang="es-ES" sz="1600" baseline="0" dirty="0" smtClean="0">
              <a:latin typeface="Arial" charset="0"/>
              <a:ea typeface="Arial" charset="0"/>
              <a:cs typeface="Arial" charset="0"/>
            </a:rPr>
            <a:t> para endoscopia </a:t>
          </a:r>
        </a:p>
        <a:p>
          <a:r>
            <a:rPr lang="es-ES" sz="1600" baseline="0" dirty="0" smtClean="0">
              <a:latin typeface="Arial" charset="0"/>
              <a:ea typeface="Arial" charset="0"/>
              <a:cs typeface="Arial" charset="0"/>
            </a:rPr>
            <a:t>1% de población para evaluación medica preventiva</a:t>
          </a:r>
          <a:endParaRPr lang="es-ES_tradnl" sz="1600" dirty="0">
            <a:latin typeface="Arial" charset="0"/>
            <a:ea typeface="Arial" charset="0"/>
            <a:cs typeface="Arial" charset="0"/>
          </a:endParaRPr>
        </a:p>
      </dgm:t>
    </dgm:pt>
    <dgm:pt modelId="{D06DFF52-6623-DF43-92BF-365B0BE95641}" type="parTrans" cxnId="{DC3B2BFD-D81D-594F-BAE0-45E3951846E9}">
      <dgm:prSet/>
      <dgm:spPr/>
      <dgm:t>
        <a:bodyPr/>
        <a:lstStyle/>
        <a:p>
          <a:endParaRPr lang="es-ES_tradnl" sz="1600">
            <a:latin typeface="Arial" charset="0"/>
            <a:ea typeface="Arial" charset="0"/>
            <a:cs typeface="Arial" charset="0"/>
          </a:endParaRPr>
        </a:p>
      </dgm:t>
    </dgm:pt>
    <dgm:pt modelId="{8B5679A9-06AF-6D48-A5FE-1268052F067C}" type="sibTrans" cxnId="{DC3B2BFD-D81D-594F-BAE0-45E3951846E9}">
      <dgm:prSet/>
      <dgm:spPr/>
      <dgm:t>
        <a:bodyPr/>
        <a:lstStyle/>
        <a:p>
          <a:endParaRPr lang="es-ES_tradnl" sz="1600">
            <a:latin typeface="Arial" charset="0"/>
            <a:ea typeface="Arial" charset="0"/>
            <a:cs typeface="Arial" charset="0"/>
          </a:endParaRPr>
        </a:p>
      </dgm:t>
    </dgm:pt>
    <dgm:pt modelId="{9A71C8ED-0206-CD45-B947-A450BB6AB525}">
      <dgm:prSet phldrT="[Texto]" custT="1"/>
      <dgm:spPr/>
      <dgm:t>
        <a:bodyPr/>
        <a:lstStyle/>
        <a:p>
          <a:r>
            <a:rPr lang="es-ES_tradnl" sz="1600" dirty="0" smtClean="0">
              <a:latin typeface="Arial" charset="0"/>
              <a:ea typeface="Arial" charset="0"/>
              <a:cs typeface="Arial" charset="0"/>
            </a:rPr>
            <a:t>Fortalecimiento de servicios y red integrada de nivel local y regional</a:t>
          </a:r>
          <a:endParaRPr lang="es-ES_tradnl" sz="1600" dirty="0">
            <a:latin typeface="Arial" charset="0"/>
            <a:ea typeface="Arial" charset="0"/>
            <a:cs typeface="Arial" charset="0"/>
          </a:endParaRPr>
        </a:p>
      </dgm:t>
    </dgm:pt>
    <dgm:pt modelId="{BE50C315-C428-2545-99B1-7A2B99317259}" type="parTrans" cxnId="{7BBC90D9-934B-CE4A-864E-CB6DD9676423}">
      <dgm:prSet/>
      <dgm:spPr/>
      <dgm:t>
        <a:bodyPr/>
        <a:lstStyle/>
        <a:p>
          <a:endParaRPr lang="es-ES_tradnl" sz="1600">
            <a:latin typeface="Arial" charset="0"/>
            <a:ea typeface="Arial" charset="0"/>
            <a:cs typeface="Arial" charset="0"/>
          </a:endParaRPr>
        </a:p>
      </dgm:t>
    </dgm:pt>
    <dgm:pt modelId="{3E2C0690-CEDC-584A-8358-5199DB33E65A}" type="sibTrans" cxnId="{7BBC90D9-934B-CE4A-864E-CB6DD9676423}">
      <dgm:prSet/>
      <dgm:spPr/>
      <dgm:t>
        <a:bodyPr/>
        <a:lstStyle/>
        <a:p>
          <a:endParaRPr lang="es-ES_tradnl" sz="1600">
            <a:latin typeface="Arial" charset="0"/>
            <a:ea typeface="Arial" charset="0"/>
            <a:cs typeface="Arial" charset="0"/>
          </a:endParaRPr>
        </a:p>
      </dgm:t>
    </dgm:pt>
    <dgm:pt modelId="{9708B49D-6944-BF49-B32E-64279E004BC5}" type="pres">
      <dgm:prSet presAssocID="{9B77241C-86DF-AA45-B169-309E771196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9514A35-5805-F84F-BF3F-78294F6BF08B}" type="pres">
      <dgm:prSet presAssocID="{7767C8D5-4893-AA43-800B-F2FD2283C40F}" presName="parentLin" presStyleCnt="0"/>
      <dgm:spPr/>
    </dgm:pt>
    <dgm:pt modelId="{E10A13F4-59A1-884D-A9DA-65871918223A}" type="pres">
      <dgm:prSet presAssocID="{7767C8D5-4893-AA43-800B-F2FD2283C40F}" presName="parentLeftMargin" presStyleLbl="node1" presStyleIdx="0" presStyleCnt="2"/>
      <dgm:spPr/>
      <dgm:t>
        <a:bodyPr/>
        <a:lstStyle/>
        <a:p>
          <a:endParaRPr lang="es-ES_tradnl"/>
        </a:p>
      </dgm:t>
    </dgm:pt>
    <dgm:pt modelId="{30552520-5107-584C-8781-F0163EBA24D1}" type="pres">
      <dgm:prSet presAssocID="{7767C8D5-4893-AA43-800B-F2FD2283C40F}" presName="parentText" presStyleLbl="node1" presStyleIdx="0" presStyleCnt="2" custScaleX="115785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DC277FE-1EA0-6946-A82B-9A5BD0B7FAD6}" type="pres">
      <dgm:prSet presAssocID="{7767C8D5-4893-AA43-800B-F2FD2283C40F}" presName="negativeSpace" presStyleCnt="0"/>
      <dgm:spPr/>
    </dgm:pt>
    <dgm:pt modelId="{B203E63D-B244-9D45-9DC2-EFA9E75FE425}" type="pres">
      <dgm:prSet presAssocID="{7767C8D5-4893-AA43-800B-F2FD2283C40F}" presName="childText" presStyleLbl="conFgAcc1" presStyleIdx="0" presStyleCnt="2">
        <dgm:presLayoutVars>
          <dgm:bulletEnabled val="1"/>
        </dgm:presLayoutVars>
      </dgm:prSet>
      <dgm:spPr/>
    </dgm:pt>
    <dgm:pt modelId="{4BF147B4-9E91-F74E-A536-19BA0023C06C}" type="pres">
      <dgm:prSet presAssocID="{8B5679A9-06AF-6D48-A5FE-1268052F067C}" presName="spaceBetweenRectangles" presStyleCnt="0"/>
      <dgm:spPr/>
    </dgm:pt>
    <dgm:pt modelId="{B740DA29-5ED5-E445-884C-60E409EC1892}" type="pres">
      <dgm:prSet presAssocID="{9A71C8ED-0206-CD45-B947-A450BB6AB525}" presName="parentLin" presStyleCnt="0"/>
      <dgm:spPr/>
    </dgm:pt>
    <dgm:pt modelId="{1F6971BF-6FFF-6345-AE8B-379688DBF29E}" type="pres">
      <dgm:prSet presAssocID="{9A71C8ED-0206-CD45-B947-A450BB6AB525}" presName="parentLeftMargin" presStyleLbl="node1" presStyleIdx="0" presStyleCnt="2"/>
      <dgm:spPr/>
      <dgm:t>
        <a:bodyPr/>
        <a:lstStyle/>
        <a:p>
          <a:endParaRPr lang="es-ES_tradnl"/>
        </a:p>
      </dgm:t>
    </dgm:pt>
    <dgm:pt modelId="{5602E1B6-B353-1A45-B2B2-3FBE427D44C7}" type="pres">
      <dgm:prSet presAssocID="{9A71C8ED-0206-CD45-B947-A450BB6AB525}" presName="parentText" presStyleLbl="node1" presStyleIdx="1" presStyleCnt="2" custScaleX="113190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A51045C-2EFF-A544-9CC5-2B1D5E1CCD7B}" type="pres">
      <dgm:prSet presAssocID="{9A71C8ED-0206-CD45-B947-A450BB6AB525}" presName="negativeSpace" presStyleCnt="0"/>
      <dgm:spPr/>
    </dgm:pt>
    <dgm:pt modelId="{C4D0E13A-4F21-9D4E-A674-4DAFFAA0C83E}" type="pres">
      <dgm:prSet presAssocID="{9A71C8ED-0206-CD45-B947-A450BB6AB52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9B6A096-2F71-2E45-AB54-1CE9F02F6509}" type="presOf" srcId="{9A71C8ED-0206-CD45-B947-A450BB6AB525}" destId="{5602E1B6-B353-1A45-B2B2-3FBE427D44C7}" srcOrd="1" destOrd="0" presId="urn:microsoft.com/office/officeart/2005/8/layout/list1"/>
    <dgm:cxn modelId="{CCA8D153-7501-FB45-84C3-8E9F71384724}" type="presOf" srcId="{9A71C8ED-0206-CD45-B947-A450BB6AB525}" destId="{1F6971BF-6FFF-6345-AE8B-379688DBF29E}" srcOrd="0" destOrd="0" presId="urn:microsoft.com/office/officeart/2005/8/layout/list1"/>
    <dgm:cxn modelId="{1A773EC1-4A32-D549-A944-2099663B7D48}" type="presOf" srcId="{7767C8D5-4893-AA43-800B-F2FD2283C40F}" destId="{30552520-5107-584C-8781-F0163EBA24D1}" srcOrd="1" destOrd="0" presId="urn:microsoft.com/office/officeart/2005/8/layout/list1"/>
    <dgm:cxn modelId="{7BBC90D9-934B-CE4A-864E-CB6DD9676423}" srcId="{9B77241C-86DF-AA45-B169-309E77119619}" destId="{9A71C8ED-0206-CD45-B947-A450BB6AB525}" srcOrd="1" destOrd="0" parTransId="{BE50C315-C428-2545-99B1-7A2B99317259}" sibTransId="{3E2C0690-CEDC-584A-8358-5199DB33E65A}"/>
    <dgm:cxn modelId="{EFBCBE2B-817C-7A4C-A98B-B0BAF8F41004}" type="presOf" srcId="{9B77241C-86DF-AA45-B169-309E77119619}" destId="{9708B49D-6944-BF49-B32E-64279E004BC5}" srcOrd="0" destOrd="0" presId="urn:microsoft.com/office/officeart/2005/8/layout/list1"/>
    <dgm:cxn modelId="{D3413939-975D-B14D-9D44-CFEA652C01B9}" type="presOf" srcId="{7767C8D5-4893-AA43-800B-F2FD2283C40F}" destId="{E10A13F4-59A1-884D-A9DA-65871918223A}" srcOrd="0" destOrd="0" presId="urn:microsoft.com/office/officeart/2005/8/layout/list1"/>
    <dgm:cxn modelId="{DC3B2BFD-D81D-594F-BAE0-45E3951846E9}" srcId="{9B77241C-86DF-AA45-B169-309E77119619}" destId="{7767C8D5-4893-AA43-800B-F2FD2283C40F}" srcOrd="0" destOrd="0" parTransId="{D06DFF52-6623-DF43-92BF-365B0BE95641}" sibTransId="{8B5679A9-06AF-6D48-A5FE-1268052F067C}"/>
    <dgm:cxn modelId="{CC98ED4A-E247-5245-B332-0A3BC7606335}" type="presParOf" srcId="{9708B49D-6944-BF49-B32E-64279E004BC5}" destId="{19514A35-5805-F84F-BF3F-78294F6BF08B}" srcOrd="0" destOrd="0" presId="urn:microsoft.com/office/officeart/2005/8/layout/list1"/>
    <dgm:cxn modelId="{B80DAA0E-3050-004B-88CC-D68619A9F813}" type="presParOf" srcId="{19514A35-5805-F84F-BF3F-78294F6BF08B}" destId="{E10A13F4-59A1-884D-A9DA-65871918223A}" srcOrd="0" destOrd="0" presId="urn:microsoft.com/office/officeart/2005/8/layout/list1"/>
    <dgm:cxn modelId="{68ADA3F8-10D4-3140-AEF3-3678C9A4343B}" type="presParOf" srcId="{19514A35-5805-F84F-BF3F-78294F6BF08B}" destId="{30552520-5107-584C-8781-F0163EBA24D1}" srcOrd="1" destOrd="0" presId="urn:microsoft.com/office/officeart/2005/8/layout/list1"/>
    <dgm:cxn modelId="{0918FD51-3408-2145-865C-80EA2041607D}" type="presParOf" srcId="{9708B49D-6944-BF49-B32E-64279E004BC5}" destId="{DDC277FE-1EA0-6946-A82B-9A5BD0B7FAD6}" srcOrd="1" destOrd="0" presId="urn:microsoft.com/office/officeart/2005/8/layout/list1"/>
    <dgm:cxn modelId="{68D4FF72-D4E8-B643-BD2B-C2DE232FC8CE}" type="presParOf" srcId="{9708B49D-6944-BF49-B32E-64279E004BC5}" destId="{B203E63D-B244-9D45-9DC2-EFA9E75FE425}" srcOrd="2" destOrd="0" presId="urn:microsoft.com/office/officeart/2005/8/layout/list1"/>
    <dgm:cxn modelId="{2D164622-D8CA-BF49-98CB-D49F63AEBA7F}" type="presParOf" srcId="{9708B49D-6944-BF49-B32E-64279E004BC5}" destId="{4BF147B4-9E91-F74E-A536-19BA0023C06C}" srcOrd="3" destOrd="0" presId="urn:microsoft.com/office/officeart/2005/8/layout/list1"/>
    <dgm:cxn modelId="{22A0E4B1-FE1F-F848-AFEA-37B4A3D61B96}" type="presParOf" srcId="{9708B49D-6944-BF49-B32E-64279E004BC5}" destId="{B740DA29-5ED5-E445-884C-60E409EC1892}" srcOrd="4" destOrd="0" presId="urn:microsoft.com/office/officeart/2005/8/layout/list1"/>
    <dgm:cxn modelId="{AB81C412-CC1E-8848-9FEC-37A735CDE15A}" type="presParOf" srcId="{B740DA29-5ED5-E445-884C-60E409EC1892}" destId="{1F6971BF-6FFF-6345-AE8B-379688DBF29E}" srcOrd="0" destOrd="0" presId="urn:microsoft.com/office/officeart/2005/8/layout/list1"/>
    <dgm:cxn modelId="{5496BA3E-C795-974C-A3BA-8C76A7A49C63}" type="presParOf" srcId="{B740DA29-5ED5-E445-884C-60E409EC1892}" destId="{5602E1B6-B353-1A45-B2B2-3FBE427D44C7}" srcOrd="1" destOrd="0" presId="urn:microsoft.com/office/officeart/2005/8/layout/list1"/>
    <dgm:cxn modelId="{8E74CEEE-5F47-0849-B605-2D6A7DF98D5E}" type="presParOf" srcId="{9708B49D-6944-BF49-B32E-64279E004BC5}" destId="{8A51045C-2EFF-A544-9CC5-2B1D5E1CCD7B}" srcOrd="5" destOrd="0" presId="urn:microsoft.com/office/officeart/2005/8/layout/list1"/>
    <dgm:cxn modelId="{DC64C0B3-857A-AF47-8A4F-79E1B7D0CA6E}" type="presParOf" srcId="{9708B49D-6944-BF49-B32E-64279E004BC5}" destId="{C4D0E13A-4F21-9D4E-A674-4DAFFAA0C83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242556-8AB2-7E48-B02D-1F695C49D274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EE10DFC5-31B0-EC47-8CBA-E7E64A6BEB61}">
      <dgm:prSet phldrT="[Texto]" custT="1"/>
      <dgm:spPr/>
      <dgm:t>
        <a:bodyPr/>
        <a:lstStyle/>
        <a:p>
          <a:r>
            <a:rPr lang="es-ES_tradnl" sz="2000" dirty="0" smtClean="0">
              <a:latin typeface="Arial" charset="0"/>
              <a:ea typeface="Arial" charset="0"/>
              <a:cs typeface="Arial" charset="0"/>
            </a:rPr>
            <a:t>Fortalecimiento de la oferta</a:t>
          </a:r>
          <a:endParaRPr lang="es-ES_tradnl" sz="2000" dirty="0">
            <a:latin typeface="Arial" charset="0"/>
            <a:ea typeface="Arial" charset="0"/>
            <a:cs typeface="Arial" charset="0"/>
          </a:endParaRPr>
        </a:p>
      </dgm:t>
    </dgm:pt>
    <dgm:pt modelId="{F23496F3-4728-EC40-9E23-6E463D5EE10D}" type="parTrans" cxnId="{A490DAFA-8053-CB45-A8A5-65FDE35D3848}">
      <dgm:prSet/>
      <dgm:spPr/>
      <dgm:t>
        <a:bodyPr/>
        <a:lstStyle/>
        <a:p>
          <a:endParaRPr lang="es-ES_tradnl" sz="2000">
            <a:latin typeface="Arial" charset="0"/>
            <a:ea typeface="Arial" charset="0"/>
            <a:cs typeface="Arial" charset="0"/>
          </a:endParaRPr>
        </a:p>
      </dgm:t>
    </dgm:pt>
    <dgm:pt modelId="{2BF4D9FA-48A7-E841-B898-6F19F2279522}" type="sibTrans" cxnId="{A490DAFA-8053-CB45-A8A5-65FDE35D3848}">
      <dgm:prSet/>
      <dgm:spPr/>
      <dgm:t>
        <a:bodyPr/>
        <a:lstStyle/>
        <a:p>
          <a:endParaRPr lang="es-ES_tradnl" sz="2000">
            <a:latin typeface="Arial" charset="0"/>
            <a:ea typeface="Arial" charset="0"/>
            <a:cs typeface="Arial" charset="0"/>
          </a:endParaRPr>
        </a:p>
      </dgm:t>
    </dgm:pt>
    <dgm:pt modelId="{6BBE6C5B-8EBB-8846-A9D9-F8593E4C853E}">
      <dgm:prSet phldrT="[Texto]" custT="1"/>
      <dgm:spPr/>
      <dgm:t>
        <a:bodyPr/>
        <a:lstStyle/>
        <a:p>
          <a:r>
            <a:rPr lang="es-ES_tradnl" sz="2000" dirty="0" smtClean="0">
              <a:latin typeface="Arial" charset="0"/>
              <a:ea typeface="Arial" charset="0"/>
              <a:cs typeface="Arial" charset="0"/>
            </a:rPr>
            <a:t>Estima 5% de la población</a:t>
          </a:r>
          <a:r>
            <a:rPr lang="es-ES" sz="2000" dirty="0" smtClean="0">
              <a:latin typeface="Arial" charset="0"/>
              <a:ea typeface="Arial" charset="0"/>
              <a:cs typeface="Arial" charset="0"/>
            </a:rPr>
            <a:t> femenina de 25 a 60 años programada para IVAA y PAP</a:t>
          </a:r>
          <a:endParaRPr lang="es-ES_tradnl" sz="2000" dirty="0">
            <a:latin typeface="Arial" charset="0"/>
            <a:ea typeface="Arial" charset="0"/>
            <a:cs typeface="Arial" charset="0"/>
          </a:endParaRPr>
        </a:p>
      </dgm:t>
    </dgm:pt>
    <dgm:pt modelId="{5ACB4F84-1F21-9D48-82BF-B3D9B5B2C9F1}" type="parTrans" cxnId="{948156F6-7E2E-D54B-94E7-E7AE026B8A2B}">
      <dgm:prSet/>
      <dgm:spPr/>
      <dgm:t>
        <a:bodyPr/>
        <a:lstStyle/>
        <a:p>
          <a:endParaRPr lang="es-ES_tradnl" sz="2000"/>
        </a:p>
      </dgm:t>
    </dgm:pt>
    <dgm:pt modelId="{4E9B683C-3E8C-A44D-8F5F-B3F989746159}" type="sibTrans" cxnId="{948156F6-7E2E-D54B-94E7-E7AE026B8A2B}">
      <dgm:prSet/>
      <dgm:spPr/>
      <dgm:t>
        <a:bodyPr/>
        <a:lstStyle/>
        <a:p>
          <a:endParaRPr lang="es-ES_tradnl" sz="2000"/>
        </a:p>
      </dgm:t>
    </dgm:pt>
    <dgm:pt modelId="{7F12963F-F62A-6044-B15B-FA42614DDFEB}" type="pres">
      <dgm:prSet presAssocID="{39242556-8AB2-7E48-B02D-1F695C49D27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_tradnl"/>
        </a:p>
      </dgm:t>
    </dgm:pt>
    <dgm:pt modelId="{79A360B0-CF94-9F4A-95E4-C6958E9294AC}" type="pres">
      <dgm:prSet presAssocID="{39242556-8AB2-7E48-B02D-1F695C49D274}" presName="Name1" presStyleCnt="0"/>
      <dgm:spPr/>
    </dgm:pt>
    <dgm:pt modelId="{53A446B5-2E20-954F-B02E-5F9D1F4919A8}" type="pres">
      <dgm:prSet presAssocID="{39242556-8AB2-7E48-B02D-1F695C49D274}" presName="cycle" presStyleCnt="0"/>
      <dgm:spPr/>
    </dgm:pt>
    <dgm:pt modelId="{B6DEC735-ED37-194D-97D6-6C7DB4DA797A}" type="pres">
      <dgm:prSet presAssocID="{39242556-8AB2-7E48-B02D-1F695C49D274}" presName="srcNode" presStyleLbl="node1" presStyleIdx="0" presStyleCnt="2"/>
      <dgm:spPr/>
    </dgm:pt>
    <dgm:pt modelId="{049725A2-DF90-1C4D-9BB5-4DA70290D0FF}" type="pres">
      <dgm:prSet presAssocID="{39242556-8AB2-7E48-B02D-1F695C49D274}" presName="conn" presStyleLbl="parChTrans1D2" presStyleIdx="0" presStyleCnt="1"/>
      <dgm:spPr/>
      <dgm:t>
        <a:bodyPr/>
        <a:lstStyle/>
        <a:p>
          <a:endParaRPr lang="es-ES_tradnl"/>
        </a:p>
      </dgm:t>
    </dgm:pt>
    <dgm:pt modelId="{54C11213-2DE0-0A48-9C7A-23F87D54E84A}" type="pres">
      <dgm:prSet presAssocID="{39242556-8AB2-7E48-B02D-1F695C49D274}" presName="extraNode" presStyleLbl="node1" presStyleIdx="0" presStyleCnt="2"/>
      <dgm:spPr/>
    </dgm:pt>
    <dgm:pt modelId="{6DFFCB9D-4F69-DB43-B74F-6B98E51CBE99}" type="pres">
      <dgm:prSet presAssocID="{39242556-8AB2-7E48-B02D-1F695C49D274}" presName="dstNode" presStyleLbl="node1" presStyleIdx="0" presStyleCnt="2"/>
      <dgm:spPr/>
    </dgm:pt>
    <dgm:pt modelId="{D8BE8770-2186-F949-953F-320E06586872}" type="pres">
      <dgm:prSet presAssocID="{6BBE6C5B-8EBB-8846-A9D9-F8593E4C853E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15E020A-55B6-A24F-87BA-AB68585E4D23}" type="pres">
      <dgm:prSet presAssocID="{6BBE6C5B-8EBB-8846-A9D9-F8593E4C853E}" presName="accent_1" presStyleCnt="0"/>
      <dgm:spPr/>
    </dgm:pt>
    <dgm:pt modelId="{5211A022-688B-324C-A0CC-AEDB7812C64E}" type="pres">
      <dgm:prSet presAssocID="{6BBE6C5B-8EBB-8846-A9D9-F8593E4C853E}" presName="accentRepeatNode" presStyleLbl="solidFgAcc1" presStyleIdx="0" presStyleCnt="2"/>
      <dgm:spPr/>
    </dgm:pt>
    <dgm:pt modelId="{EA29338E-24AD-D54C-A515-4BE437921AFA}" type="pres">
      <dgm:prSet presAssocID="{EE10DFC5-31B0-EC47-8CBA-E7E64A6BEB61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2312686-DC3F-7E4C-80D1-7ED6EC40F198}" type="pres">
      <dgm:prSet presAssocID="{EE10DFC5-31B0-EC47-8CBA-E7E64A6BEB61}" presName="accent_2" presStyleCnt="0"/>
      <dgm:spPr/>
    </dgm:pt>
    <dgm:pt modelId="{7D7F8651-CC8F-6549-B5A0-33E7470BF9B3}" type="pres">
      <dgm:prSet presAssocID="{EE10DFC5-31B0-EC47-8CBA-E7E64A6BEB61}" presName="accentRepeatNode" presStyleLbl="solidFgAcc1" presStyleIdx="1" presStyleCnt="2"/>
      <dgm:spPr/>
    </dgm:pt>
  </dgm:ptLst>
  <dgm:cxnLst>
    <dgm:cxn modelId="{FB08CB92-359B-3C41-9DCE-5D81F7FD1577}" type="presOf" srcId="{39242556-8AB2-7E48-B02D-1F695C49D274}" destId="{7F12963F-F62A-6044-B15B-FA42614DDFEB}" srcOrd="0" destOrd="0" presId="urn:microsoft.com/office/officeart/2008/layout/VerticalCurvedList"/>
    <dgm:cxn modelId="{F8F961EE-08A5-7B4C-9CFE-18403442EC24}" type="presOf" srcId="{6BBE6C5B-8EBB-8846-A9D9-F8593E4C853E}" destId="{D8BE8770-2186-F949-953F-320E06586872}" srcOrd="0" destOrd="0" presId="urn:microsoft.com/office/officeart/2008/layout/VerticalCurvedList"/>
    <dgm:cxn modelId="{E279597F-7B66-E349-A150-36E7AA9FDFDC}" type="presOf" srcId="{4E9B683C-3E8C-A44D-8F5F-B3F989746159}" destId="{049725A2-DF90-1C4D-9BB5-4DA70290D0FF}" srcOrd="0" destOrd="0" presId="urn:microsoft.com/office/officeart/2008/layout/VerticalCurvedList"/>
    <dgm:cxn modelId="{A490DAFA-8053-CB45-A8A5-65FDE35D3848}" srcId="{39242556-8AB2-7E48-B02D-1F695C49D274}" destId="{EE10DFC5-31B0-EC47-8CBA-E7E64A6BEB61}" srcOrd="1" destOrd="0" parTransId="{F23496F3-4728-EC40-9E23-6E463D5EE10D}" sibTransId="{2BF4D9FA-48A7-E841-B898-6F19F2279522}"/>
    <dgm:cxn modelId="{56FDDC41-14A8-DB40-B8A4-CCBE91C5F883}" type="presOf" srcId="{EE10DFC5-31B0-EC47-8CBA-E7E64A6BEB61}" destId="{EA29338E-24AD-D54C-A515-4BE437921AFA}" srcOrd="0" destOrd="0" presId="urn:microsoft.com/office/officeart/2008/layout/VerticalCurvedList"/>
    <dgm:cxn modelId="{948156F6-7E2E-D54B-94E7-E7AE026B8A2B}" srcId="{39242556-8AB2-7E48-B02D-1F695C49D274}" destId="{6BBE6C5B-8EBB-8846-A9D9-F8593E4C853E}" srcOrd="0" destOrd="0" parTransId="{5ACB4F84-1F21-9D48-82BF-B3D9B5B2C9F1}" sibTransId="{4E9B683C-3E8C-A44D-8F5F-B3F989746159}"/>
    <dgm:cxn modelId="{7F5BCB72-721A-E54A-9883-59ED3800D785}" type="presParOf" srcId="{7F12963F-F62A-6044-B15B-FA42614DDFEB}" destId="{79A360B0-CF94-9F4A-95E4-C6958E9294AC}" srcOrd="0" destOrd="0" presId="urn:microsoft.com/office/officeart/2008/layout/VerticalCurvedList"/>
    <dgm:cxn modelId="{E84EA4CC-F113-A849-BE32-87358D87E1FC}" type="presParOf" srcId="{79A360B0-CF94-9F4A-95E4-C6958E9294AC}" destId="{53A446B5-2E20-954F-B02E-5F9D1F4919A8}" srcOrd="0" destOrd="0" presId="urn:microsoft.com/office/officeart/2008/layout/VerticalCurvedList"/>
    <dgm:cxn modelId="{543BE23F-B28B-2144-9ED7-C7FE6E7070AA}" type="presParOf" srcId="{53A446B5-2E20-954F-B02E-5F9D1F4919A8}" destId="{B6DEC735-ED37-194D-97D6-6C7DB4DA797A}" srcOrd="0" destOrd="0" presId="urn:microsoft.com/office/officeart/2008/layout/VerticalCurvedList"/>
    <dgm:cxn modelId="{7694966E-7ABA-2B49-B106-A25F4B581BEC}" type="presParOf" srcId="{53A446B5-2E20-954F-B02E-5F9D1F4919A8}" destId="{049725A2-DF90-1C4D-9BB5-4DA70290D0FF}" srcOrd="1" destOrd="0" presId="urn:microsoft.com/office/officeart/2008/layout/VerticalCurvedList"/>
    <dgm:cxn modelId="{8C1D561C-4DF4-AB41-BF43-31292E0D8D8F}" type="presParOf" srcId="{53A446B5-2E20-954F-B02E-5F9D1F4919A8}" destId="{54C11213-2DE0-0A48-9C7A-23F87D54E84A}" srcOrd="2" destOrd="0" presId="urn:microsoft.com/office/officeart/2008/layout/VerticalCurvedList"/>
    <dgm:cxn modelId="{FBCFD95F-444F-614F-A4B4-C7A6815B49A8}" type="presParOf" srcId="{53A446B5-2E20-954F-B02E-5F9D1F4919A8}" destId="{6DFFCB9D-4F69-DB43-B74F-6B98E51CBE99}" srcOrd="3" destOrd="0" presId="urn:microsoft.com/office/officeart/2008/layout/VerticalCurvedList"/>
    <dgm:cxn modelId="{7C691E8F-C375-B943-9A06-1A1D4451D4FD}" type="presParOf" srcId="{79A360B0-CF94-9F4A-95E4-C6958E9294AC}" destId="{D8BE8770-2186-F949-953F-320E06586872}" srcOrd="1" destOrd="0" presId="urn:microsoft.com/office/officeart/2008/layout/VerticalCurvedList"/>
    <dgm:cxn modelId="{ADCB1D25-7195-7140-8226-30E52474E38A}" type="presParOf" srcId="{79A360B0-CF94-9F4A-95E4-C6958E9294AC}" destId="{E15E020A-55B6-A24F-87BA-AB68585E4D23}" srcOrd="2" destOrd="0" presId="urn:microsoft.com/office/officeart/2008/layout/VerticalCurvedList"/>
    <dgm:cxn modelId="{195FE101-4FD5-D449-A160-438F8E44D9B0}" type="presParOf" srcId="{E15E020A-55B6-A24F-87BA-AB68585E4D23}" destId="{5211A022-688B-324C-A0CC-AEDB7812C64E}" srcOrd="0" destOrd="0" presId="urn:microsoft.com/office/officeart/2008/layout/VerticalCurvedList"/>
    <dgm:cxn modelId="{B7779E37-57CB-4542-AB98-78BBCD2F6415}" type="presParOf" srcId="{79A360B0-CF94-9F4A-95E4-C6958E9294AC}" destId="{EA29338E-24AD-D54C-A515-4BE437921AFA}" srcOrd="3" destOrd="0" presId="urn:microsoft.com/office/officeart/2008/layout/VerticalCurvedList"/>
    <dgm:cxn modelId="{3820E07C-0D49-0B49-964D-2F2E0858701B}" type="presParOf" srcId="{79A360B0-CF94-9F4A-95E4-C6958E9294AC}" destId="{B2312686-DC3F-7E4C-80D1-7ED6EC40F198}" srcOrd="4" destOrd="0" presId="urn:microsoft.com/office/officeart/2008/layout/VerticalCurvedList"/>
    <dgm:cxn modelId="{6B9144A3-FADB-7F4F-B5E5-F3CAAA146977}" type="presParOf" srcId="{B2312686-DC3F-7E4C-80D1-7ED6EC40F198}" destId="{7D7F8651-CC8F-6549-B5A0-33E7470BF9B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7CCCA0-7BB4-0045-8F2C-031501E8DC4D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5C6C4011-8460-684D-BEA9-C25FEFC28971}">
      <dgm:prSet phldrT="[Texto]" custT="1"/>
      <dgm:spPr/>
      <dgm:t>
        <a:bodyPr/>
        <a:lstStyle/>
        <a:p>
          <a:r>
            <a:rPr lang="es-ES_tradnl" sz="1800" dirty="0" smtClean="0">
              <a:latin typeface="Arial" charset="0"/>
              <a:ea typeface="Arial" charset="0"/>
              <a:cs typeface="Arial" charset="0"/>
            </a:rPr>
            <a:t>Mejora de la oferta y servicios integrados de salud del nivel regional para el diagn</a:t>
          </a:r>
          <a:r>
            <a:rPr lang="es-ES" sz="1800" dirty="0" smtClean="0">
              <a:latin typeface="Arial" charset="0"/>
              <a:ea typeface="Arial" charset="0"/>
              <a:cs typeface="Arial" charset="0"/>
            </a:rPr>
            <a:t>óstico</a:t>
          </a:r>
          <a:endParaRPr lang="es-ES_tradnl" sz="1800" dirty="0">
            <a:latin typeface="Arial" charset="0"/>
            <a:ea typeface="Arial" charset="0"/>
            <a:cs typeface="Arial" charset="0"/>
          </a:endParaRPr>
        </a:p>
      </dgm:t>
    </dgm:pt>
    <dgm:pt modelId="{ED84ED04-AAAF-5042-BCF6-BBFD433F66E3}" type="parTrans" cxnId="{08867E0F-4764-FA49-A9E3-E234A1EC0A15}">
      <dgm:prSet/>
      <dgm:spPr/>
      <dgm:t>
        <a:bodyPr/>
        <a:lstStyle/>
        <a:p>
          <a:endParaRPr lang="es-ES_tradnl" sz="1800">
            <a:latin typeface="Arial" charset="0"/>
            <a:ea typeface="Arial" charset="0"/>
            <a:cs typeface="Arial" charset="0"/>
          </a:endParaRPr>
        </a:p>
      </dgm:t>
    </dgm:pt>
    <dgm:pt modelId="{50193F48-87B9-5B48-AA22-5D9E1834A9AE}" type="sibTrans" cxnId="{08867E0F-4764-FA49-A9E3-E234A1EC0A15}">
      <dgm:prSet/>
      <dgm:spPr/>
      <dgm:t>
        <a:bodyPr/>
        <a:lstStyle/>
        <a:p>
          <a:endParaRPr lang="es-ES_tradnl" sz="1800">
            <a:latin typeface="Arial" charset="0"/>
            <a:ea typeface="Arial" charset="0"/>
            <a:cs typeface="Arial" charset="0"/>
          </a:endParaRPr>
        </a:p>
      </dgm:t>
    </dgm:pt>
    <dgm:pt modelId="{F484FD29-27E1-5047-8560-C5F3B2EDC0DD}">
      <dgm:prSet phldrT="[Texto]" custT="1"/>
      <dgm:spPr/>
      <dgm:t>
        <a:bodyPr/>
        <a:lstStyle/>
        <a:p>
          <a:r>
            <a:rPr lang="es-ES_tradnl" sz="1800" dirty="0" smtClean="0">
              <a:latin typeface="Arial" charset="0"/>
              <a:ea typeface="Arial" charset="0"/>
              <a:cs typeface="Arial" charset="0"/>
            </a:rPr>
            <a:t>Fortalecimiento de los servicios integrada de salud para el estadiaje</a:t>
          </a:r>
          <a:endParaRPr lang="es-ES_tradnl" sz="1800" dirty="0">
            <a:latin typeface="Arial" charset="0"/>
            <a:ea typeface="Arial" charset="0"/>
            <a:cs typeface="Arial" charset="0"/>
          </a:endParaRPr>
        </a:p>
      </dgm:t>
    </dgm:pt>
    <dgm:pt modelId="{B05D6E8B-E2D9-0141-8BC6-15C127AE42E3}" type="parTrans" cxnId="{98085B39-6C0A-D442-A80D-EA9754836994}">
      <dgm:prSet/>
      <dgm:spPr/>
      <dgm:t>
        <a:bodyPr/>
        <a:lstStyle/>
        <a:p>
          <a:endParaRPr lang="es-ES_tradnl" sz="1800">
            <a:latin typeface="Arial" charset="0"/>
            <a:ea typeface="Arial" charset="0"/>
            <a:cs typeface="Arial" charset="0"/>
          </a:endParaRPr>
        </a:p>
      </dgm:t>
    </dgm:pt>
    <dgm:pt modelId="{F710A608-2D00-AB4B-884B-FF8FAD28AA51}" type="sibTrans" cxnId="{98085B39-6C0A-D442-A80D-EA9754836994}">
      <dgm:prSet/>
      <dgm:spPr/>
      <dgm:t>
        <a:bodyPr/>
        <a:lstStyle/>
        <a:p>
          <a:endParaRPr lang="es-ES_tradnl" sz="1800">
            <a:latin typeface="Arial" charset="0"/>
            <a:ea typeface="Arial" charset="0"/>
            <a:cs typeface="Arial" charset="0"/>
          </a:endParaRPr>
        </a:p>
      </dgm:t>
    </dgm:pt>
    <dgm:pt modelId="{B4B73886-6B5F-C140-AC0A-0D1EC75D4826}">
      <dgm:prSet phldrT="[Texto]" custT="1"/>
      <dgm:spPr/>
      <dgm:t>
        <a:bodyPr/>
        <a:lstStyle/>
        <a:p>
          <a:r>
            <a:rPr lang="es-ES_tradnl" sz="1800" dirty="0" smtClean="0">
              <a:latin typeface="Arial" charset="0"/>
              <a:ea typeface="Arial" charset="0"/>
              <a:cs typeface="Arial" charset="0"/>
            </a:rPr>
            <a:t>Garantizar el tratamiento integral, red de integral de salud de nivel regional y nacional</a:t>
          </a:r>
          <a:endParaRPr lang="es-ES_tradnl" sz="1800" dirty="0">
            <a:latin typeface="Arial" charset="0"/>
            <a:ea typeface="Arial" charset="0"/>
            <a:cs typeface="Arial" charset="0"/>
          </a:endParaRPr>
        </a:p>
      </dgm:t>
    </dgm:pt>
    <dgm:pt modelId="{900AAFDE-4590-7247-990B-CDE897332D67}" type="parTrans" cxnId="{866B19B7-6222-2446-BAB9-4AE3AFBC1456}">
      <dgm:prSet/>
      <dgm:spPr/>
      <dgm:t>
        <a:bodyPr/>
        <a:lstStyle/>
        <a:p>
          <a:endParaRPr lang="es-ES_tradnl" sz="1800">
            <a:latin typeface="Arial" charset="0"/>
            <a:ea typeface="Arial" charset="0"/>
            <a:cs typeface="Arial" charset="0"/>
          </a:endParaRPr>
        </a:p>
      </dgm:t>
    </dgm:pt>
    <dgm:pt modelId="{F0D77D77-D9E6-D243-9191-9E28C69D2957}" type="sibTrans" cxnId="{866B19B7-6222-2446-BAB9-4AE3AFBC1456}">
      <dgm:prSet/>
      <dgm:spPr/>
      <dgm:t>
        <a:bodyPr/>
        <a:lstStyle/>
        <a:p>
          <a:endParaRPr lang="es-ES_tradnl" sz="1800">
            <a:latin typeface="Arial" charset="0"/>
            <a:ea typeface="Arial" charset="0"/>
            <a:cs typeface="Arial" charset="0"/>
          </a:endParaRPr>
        </a:p>
      </dgm:t>
    </dgm:pt>
    <dgm:pt modelId="{90A9F888-FD4D-7440-80D4-818B726C0F8F}" type="pres">
      <dgm:prSet presAssocID="{D37CCCA0-7BB4-0045-8F2C-031501E8DC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DEC61755-369C-DA4C-9CF6-4908965732F4}" type="pres">
      <dgm:prSet presAssocID="{B4B73886-6B5F-C140-AC0A-0D1EC75D4826}" presName="boxAndChildren" presStyleCnt="0"/>
      <dgm:spPr/>
    </dgm:pt>
    <dgm:pt modelId="{701A5B40-5EC9-0A4A-89B5-4757BD6058F2}" type="pres">
      <dgm:prSet presAssocID="{B4B73886-6B5F-C140-AC0A-0D1EC75D4826}" presName="parentTextBox" presStyleLbl="node1" presStyleIdx="0" presStyleCnt="3"/>
      <dgm:spPr/>
      <dgm:t>
        <a:bodyPr/>
        <a:lstStyle/>
        <a:p>
          <a:endParaRPr lang="es-ES_tradnl"/>
        </a:p>
      </dgm:t>
    </dgm:pt>
    <dgm:pt modelId="{74022E32-A991-374E-B26F-7A43051A0AF4}" type="pres">
      <dgm:prSet presAssocID="{F710A608-2D00-AB4B-884B-FF8FAD28AA51}" presName="sp" presStyleCnt="0"/>
      <dgm:spPr/>
    </dgm:pt>
    <dgm:pt modelId="{CC432099-9EEB-E04C-BB1E-7E4541A2CA55}" type="pres">
      <dgm:prSet presAssocID="{F484FD29-27E1-5047-8560-C5F3B2EDC0DD}" presName="arrowAndChildren" presStyleCnt="0"/>
      <dgm:spPr/>
    </dgm:pt>
    <dgm:pt modelId="{8C80B859-15DD-8546-B6A6-D3724804F88C}" type="pres">
      <dgm:prSet presAssocID="{F484FD29-27E1-5047-8560-C5F3B2EDC0DD}" presName="parentTextArrow" presStyleLbl="node1" presStyleIdx="1" presStyleCnt="3"/>
      <dgm:spPr/>
      <dgm:t>
        <a:bodyPr/>
        <a:lstStyle/>
        <a:p>
          <a:endParaRPr lang="es-ES_tradnl"/>
        </a:p>
      </dgm:t>
    </dgm:pt>
    <dgm:pt modelId="{272DC6DB-7D3B-E44B-BC3B-38FE3200251C}" type="pres">
      <dgm:prSet presAssocID="{50193F48-87B9-5B48-AA22-5D9E1834A9AE}" presName="sp" presStyleCnt="0"/>
      <dgm:spPr/>
    </dgm:pt>
    <dgm:pt modelId="{A14F8616-935C-7E4D-B9D9-E7D202E62DE5}" type="pres">
      <dgm:prSet presAssocID="{5C6C4011-8460-684D-BEA9-C25FEFC28971}" presName="arrowAndChildren" presStyleCnt="0"/>
      <dgm:spPr/>
    </dgm:pt>
    <dgm:pt modelId="{1F285162-531C-DF4B-89F8-139FA8ADA585}" type="pres">
      <dgm:prSet presAssocID="{5C6C4011-8460-684D-BEA9-C25FEFC28971}" presName="parentTextArrow" presStyleLbl="node1" presStyleIdx="2" presStyleCnt="3"/>
      <dgm:spPr/>
      <dgm:t>
        <a:bodyPr/>
        <a:lstStyle/>
        <a:p>
          <a:endParaRPr lang="es-ES_tradnl"/>
        </a:p>
      </dgm:t>
    </dgm:pt>
  </dgm:ptLst>
  <dgm:cxnLst>
    <dgm:cxn modelId="{98085B39-6C0A-D442-A80D-EA9754836994}" srcId="{D37CCCA0-7BB4-0045-8F2C-031501E8DC4D}" destId="{F484FD29-27E1-5047-8560-C5F3B2EDC0DD}" srcOrd="1" destOrd="0" parTransId="{B05D6E8B-E2D9-0141-8BC6-15C127AE42E3}" sibTransId="{F710A608-2D00-AB4B-884B-FF8FAD28AA51}"/>
    <dgm:cxn modelId="{469D7BC3-5E6A-CB43-8F39-92D7965A4EBC}" type="presOf" srcId="{5C6C4011-8460-684D-BEA9-C25FEFC28971}" destId="{1F285162-531C-DF4B-89F8-139FA8ADA585}" srcOrd="0" destOrd="0" presId="urn:microsoft.com/office/officeart/2005/8/layout/process4"/>
    <dgm:cxn modelId="{F9FCB1C4-3014-194C-B409-CCE8EC81F345}" type="presOf" srcId="{B4B73886-6B5F-C140-AC0A-0D1EC75D4826}" destId="{701A5B40-5EC9-0A4A-89B5-4757BD6058F2}" srcOrd="0" destOrd="0" presId="urn:microsoft.com/office/officeart/2005/8/layout/process4"/>
    <dgm:cxn modelId="{5E4476B5-4A26-CC4F-A05E-83EA23426484}" type="presOf" srcId="{D37CCCA0-7BB4-0045-8F2C-031501E8DC4D}" destId="{90A9F888-FD4D-7440-80D4-818B726C0F8F}" srcOrd="0" destOrd="0" presId="urn:microsoft.com/office/officeart/2005/8/layout/process4"/>
    <dgm:cxn modelId="{866B19B7-6222-2446-BAB9-4AE3AFBC1456}" srcId="{D37CCCA0-7BB4-0045-8F2C-031501E8DC4D}" destId="{B4B73886-6B5F-C140-AC0A-0D1EC75D4826}" srcOrd="2" destOrd="0" parTransId="{900AAFDE-4590-7247-990B-CDE897332D67}" sibTransId="{F0D77D77-D9E6-D243-9191-9E28C69D2957}"/>
    <dgm:cxn modelId="{08867E0F-4764-FA49-A9E3-E234A1EC0A15}" srcId="{D37CCCA0-7BB4-0045-8F2C-031501E8DC4D}" destId="{5C6C4011-8460-684D-BEA9-C25FEFC28971}" srcOrd="0" destOrd="0" parTransId="{ED84ED04-AAAF-5042-BCF6-BBFD433F66E3}" sibTransId="{50193F48-87B9-5B48-AA22-5D9E1834A9AE}"/>
    <dgm:cxn modelId="{B5614D8A-FCAD-C944-9719-DB5F02CB67C9}" type="presOf" srcId="{F484FD29-27E1-5047-8560-C5F3B2EDC0DD}" destId="{8C80B859-15DD-8546-B6A6-D3724804F88C}" srcOrd="0" destOrd="0" presId="urn:microsoft.com/office/officeart/2005/8/layout/process4"/>
    <dgm:cxn modelId="{9CD32340-6414-0044-8766-1C63FDA85380}" type="presParOf" srcId="{90A9F888-FD4D-7440-80D4-818B726C0F8F}" destId="{DEC61755-369C-DA4C-9CF6-4908965732F4}" srcOrd="0" destOrd="0" presId="urn:microsoft.com/office/officeart/2005/8/layout/process4"/>
    <dgm:cxn modelId="{0114C605-81FB-0746-923F-D69693D33A11}" type="presParOf" srcId="{DEC61755-369C-DA4C-9CF6-4908965732F4}" destId="{701A5B40-5EC9-0A4A-89B5-4757BD6058F2}" srcOrd="0" destOrd="0" presId="urn:microsoft.com/office/officeart/2005/8/layout/process4"/>
    <dgm:cxn modelId="{18F14041-1755-2842-86E1-D29B72BCC60E}" type="presParOf" srcId="{90A9F888-FD4D-7440-80D4-818B726C0F8F}" destId="{74022E32-A991-374E-B26F-7A43051A0AF4}" srcOrd="1" destOrd="0" presId="urn:microsoft.com/office/officeart/2005/8/layout/process4"/>
    <dgm:cxn modelId="{F1EE689D-2F79-2A48-A69D-627B7E2038C8}" type="presParOf" srcId="{90A9F888-FD4D-7440-80D4-818B726C0F8F}" destId="{CC432099-9EEB-E04C-BB1E-7E4541A2CA55}" srcOrd="2" destOrd="0" presId="urn:microsoft.com/office/officeart/2005/8/layout/process4"/>
    <dgm:cxn modelId="{B5FA6031-5C62-024F-815F-2BC5459F65ED}" type="presParOf" srcId="{CC432099-9EEB-E04C-BB1E-7E4541A2CA55}" destId="{8C80B859-15DD-8546-B6A6-D3724804F88C}" srcOrd="0" destOrd="0" presId="urn:microsoft.com/office/officeart/2005/8/layout/process4"/>
    <dgm:cxn modelId="{89A37533-68CB-8A47-971F-FF78B5EECF18}" type="presParOf" srcId="{90A9F888-FD4D-7440-80D4-818B726C0F8F}" destId="{272DC6DB-7D3B-E44B-BC3B-38FE3200251C}" srcOrd="3" destOrd="0" presId="urn:microsoft.com/office/officeart/2005/8/layout/process4"/>
    <dgm:cxn modelId="{69B3732D-A408-2C4E-B9F1-362FC47179A6}" type="presParOf" srcId="{90A9F888-FD4D-7440-80D4-818B726C0F8F}" destId="{A14F8616-935C-7E4D-B9D9-E7D202E62DE5}" srcOrd="4" destOrd="0" presId="urn:microsoft.com/office/officeart/2005/8/layout/process4"/>
    <dgm:cxn modelId="{65541F6F-8E5F-F443-A5F4-E699CF479467}" type="presParOf" srcId="{A14F8616-935C-7E4D-B9D9-E7D202E62DE5}" destId="{1F285162-531C-DF4B-89F8-139FA8ADA58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EE076-BA47-7949-8F00-B0EBEC0C426C}">
      <dsp:nvSpPr>
        <dsp:cNvPr id="0" name=""/>
        <dsp:cNvSpPr/>
      </dsp:nvSpPr>
      <dsp:spPr>
        <a:xfrm>
          <a:off x="0" y="343345"/>
          <a:ext cx="540618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D69ED-0F6F-DC4B-A84A-52F3A0DDBECC}">
      <dsp:nvSpPr>
        <dsp:cNvPr id="0" name=""/>
        <dsp:cNvSpPr/>
      </dsp:nvSpPr>
      <dsp:spPr>
        <a:xfrm>
          <a:off x="270309" y="77665"/>
          <a:ext cx="4401973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039" tIns="0" rIns="1430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atin typeface="Arial" charset="0"/>
              <a:ea typeface="Arial" charset="0"/>
              <a:cs typeface="Arial" charset="0"/>
            </a:rPr>
            <a:t>Monitorear indicadores</a:t>
          </a:r>
          <a:endParaRPr lang="es-ES_tradnl" sz="1800" kern="1200" dirty="0">
            <a:latin typeface="Arial" charset="0"/>
            <a:ea typeface="Arial" charset="0"/>
            <a:cs typeface="Arial" charset="0"/>
          </a:endParaRPr>
        </a:p>
      </dsp:txBody>
      <dsp:txXfrm>
        <a:off x="296248" y="103604"/>
        <a:ext cx="4350095" cy="479482"/>
      </dsp:txXfrm>
    </dsp:sp>
    <dsp:sp modelId="{21D2A1AF-13F7-AA44-8BDA-D2B15EEC8816}">
      <dsp:nvSpPr>
        <dsp:cNvPr id="0" name=""/>
        <dsp:cNvSpPr/>
      </dsp:nvSpPr>
      <dsp:spPr>
        <a:xfrm>
          <a:off x="0" y="1159825"/>
          <a:ext cx="540618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ACA37-EED2-4146-8756-9D7AE9F811F9}">
      <dsp:nvSpPr>
        <dsp:cNvPr id="0" name=""/>
        <dsp:cNvSpPr/>
      </dsp:nvSpPr>
      <dsp:spPr>
        <a:xfrm>
          <a:off x="270309" y="894145"/>
          <a:ext cx="436988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039" tIns="0" rIns="1430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atin typeface="Arial" charset="0"/>
              <a:ea typeface="Arial" charset="0"/>
              <a:cs typeface="Arial" charset="0"/>
            </a:rPr>
            <a:t>Evaluación</a:t>
          </a:r>
          <a:r>
            <a:rPr lang="es-ES" sz="1800" kern="1200" dirty="0" smtClean="0">
              <a:latin typeface="Arial" charset="0"/>
              <a:ea typeface="Arial" charset="0"/>
              <a:cs typeface="Arial" charset="0"/>
            </a:rPr>
            <a:t> a nivel regional y nacional; determinar el grado de eficacia</a:t>
          </a:r>
          <a:endParaRPr lang="es-ES_tradnl" sz="1800" kern="1200" dirty="0">
            <a:latin typeface="Arial" charset="0"/>
            <a:ea typeface="Arial" charset="0"/>
            <a:cs typeface="Arial" charset="0"/>
          </a:endParaRPr>
        </a:p>
      </dsp:txBody>
      <dsp:txXfrm>
        <a:off x="296248" y="920084"/>
        <a:ext cx="4318004" cy="479482"/>
      </dsp:txXfrm>
    </dsp:sp>
    <dsp:sp modelId="{256C02AA-0D77-534A-9B0A-BCB88BCFC3F3}">
      <dsp:nvSpPr>
        <dsp:cNvPr id="0" name=""/>
        <dsp:cNvSpPr/>
      </dsp:nvSpPr>
      <dsp:spPr>
        <a:xfrm>
          <a:off x="0" y="1976305"/>
          <a:ext cx="540618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9FF60-84C6-6D44-BD49-7195683F5539}">
      <dsp:nvSpPr>
        <dsp:cNvPr id="0" name=""/>
        <dsp:cNvSpPr/>
      </dsp:nvSpPr>
      <dsp:spPr>
        <a:xfrm>
          <a:off x="270309" y="1710625"/>
          <a:ext cx="4426003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039" tIns="0" rIns="1430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atin typeface="Arial" charset="0"/>
              <a:ea typeface="Arial" charset="0"/>
              <a:cs typeface="Arial" charset="0"/>
            </a:rPr>
            <a:t>Supervisi</a:t>
          </a:r>
          <a:r>
            <a:rPr lang="es-ES" sz="1800" kern="1200" dirty="0" smtClean="0">
              <a:latin typeface="Arial" charset="0"/>
              <a:ea typeface="Arial" charset="0"/>
              <a:cs typeface="Arial" charset="0"/>
            </a:rPr>
            <a:t>ón a nivel regional y nacional; interacción individual o grupal</a:t>
          </a:r>
          <a:endParaRPr lang="es-ES_tradnl" sz="1800" kern="1200" dirty="0">
            <a:latin typeface="Arial" charset="0"/>
            <a:ea typeface="Arial" charset="0"/>
            <a:cs typeface="Arial" charset="0"/>
          </a:endParaRPr>
        </a:p>
      </dsp:txBody>
      <dsp:txXfrm>
        <a:off x="296248" y="1736564"/>
        <a:ext cx="4374125" cy="479482"/>
      </dsp:txXfrm>
    </dsp:sp>
    <dsp:sp modelId="{E05FAE24-E4B4-7B4D-A98E-15F5FC10295E}">
      <dsp:nvSpPr>
        <dsp:cNvPr id="0" name=""/>
        <dsp:cNvSpPr/>
      </dsp:nvSpPr>
      <dsp:spPr>
        <a:xfrm>
          <a:off x="0" y="2792785"/>
          <a:ext cx="540618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5563B-AB4C-1342-A620-C053570467B3}">
      <dsp:nvSpPr>
        <dsp:cNvPr id="0" name=""/>
        <dsp:cNvSpPr/>
      </dsp:nvSpPr>
      <dsp:spPr>
        <a:xfrm>
          <a:off x="270309" y="2527105"/>
          <a:ext cx="4682694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039" tIns="0" rIns="1430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atin typeface="Arial" charset="0"/>
              <a:ea typeface="Arial" charset="0"/>
              <a:cs typeface="Arial" charset="0"/>
            </a:rPr>
            <a:t>Sistema de información</a:t>
          </a:r>
          <a:r>
            <a:rPr lang="es-ES" sz="1800" kern="1200" dirty="0" smtClean="0">
              <a:latin typeface="Arial" charset="0"/>
              <a:ea typeface="Arial" charset="0"/>
              <a:cs typeface="Arial" charset="0"/>
            </a:rPr>
            <a:t>, toma de decisiones: "Información para la acción"</a:t>
          </a:r>
          <a:endParaRPr lang="es-ES_tradnl" sz="1800" kern="1200" dirty="0">
            <a:latin typeface="Arial" charset="0"/>
            <a:ea typeface="Arial" charset="0"/>
            <a:cs typeface="Arial" charset="0"/>
          </a:endParaRPr>
        </a:p>
      </dsp:txBody>
      <dsp:txXfrm>
        <a:off x="296248" y="2553044"/>
        <a:ext cx="4630816" cy="479482"/>
      </dsp:txXfrm>
    </dsp:sp>
    <dsp:sp modelId="{E0F76E17-BDF1-C64C-B10B-15D96360CABC}">
      <dsp:nvSpPr>
        <dsp:cNvPr id="0" name=""/>
        <dsp:cNvSpPr/>
      </dsp:nvSpPr>
      <dsp:spPr>
        <a:xfrm>
          <a:off x="0" y="3609265"/>
          <a:ext cx="540618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62208-C5AF-0A40-AA34-B54E9F9EE90E}">
      <dsp:nvSpPr>
        <dsp:cNvPr id="0" name=""/>
        <dsp:cNvSpPr/>
      </dsp:nvSpPr>
      <dsp:spPr>
        <a:xfrm>
          <a:off x="270309" y="3343585"/>
          <a:ext cx="4466117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039" tIns="0" rIns="1430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atin typeface="Arial" charset="0"/>
              <a:ea typeface="Arial" charset="0"/>
              <a:cs typeface="Arial" charset="0"/>
            </a:rPr>
            <a:t>Desarrollo de normas; estandarizar procesos basado en evidencia</a:t>
          </a:r>
          <a:endParaRPr lang="es-ES_tradnl" sz="1800" kern="1200" dirty="0">
            <a:latin typeface="Arial" charset="0"/>
            <a:ea typeface="Arial" charset="0"/>
            <a:cs typeface="Arial" charset="0"/>
          </a:endParaRPr>
        </a:p>
      </dsp:txBody>
      <dsp:txXfrm>
        <a:off x="296248" y="3369524"/>
        <a:ext cx="4414239" cy="479482"/>
      </dsp:txXfrm>
    </dsp:sp>
    <dsp:sp modelId="{C94281EA-3873-E346-BE2C-7BD289F99426}">
      <dsp:nvSpPr>
        <dsp:cNvPr id="0" name=""/>
        <dsp:cNvSpPr/>
      </dsp:nvSpPr>
      <dsp:spPr>
        <a:xfrm>
          <a:off x="0" y="4425745"/>
          <a:ext cx="540618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C2EBE-52E2-ED47-9ABE-599027CE154A}">
      <dsp:nvSpPr>
        <dsp:cNvPr id="0" name=""/>
        <dsp:cNvSpPr/>
      </dsp:nvSpPr>
      <dsp:spPr>
        <a:xfrm>
          <a:off x="270309" y="4160065"/>
          <a:ext cx="436988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039" tIns="0" rIns="1430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atin typeface="Arial" charset="0"/>
              <a:ea typeface="Arial" charset="0"/>
              <a:cs typeface="Arial" charset="0"/>
            </a:rPr>
            <a:t>Implementación</a:t>
          </a:r>
          <a:r>
            <a:rPr lang="es-ES" sz="1800" kern="1200" dirty="0" err="1" smtClean="0">
              <a:latin typeface="Arial" charset="0"/>
              <a:ea typeface="Arial" charset="0"/>
              <a:cs typeface="Arial" charset="0"/>
            </a:rPr>
            <a:t>ón</a:t>
          </a:r>
          <a:r>
            <a:rPr lang="es-ES" sz="1800" kern="1200" dirty="0" smtClean="0">
              <a:latin typeface="Arial" charset="0"/>
              <a:ea typeface="Arial" charset="0"/>
              <a:cs typeface="Arial" charset="0"/>
            </a:rPr>
            <a:t> de normas; fortalecimiento de la oferta</a:t>
          </a:r>
          <a:endParaRPr lang="es-ES_tradnl" sz="1800" kern="1200" dirty="0">
            <a:latin typeface="Arial" charset="0"/>
            <a:ea typeface="Arial" charset="0"/>
            <a:cs typeface="Arial" charset="0"/>
          </a:endParaRPr>
        </a:p>
      </dsp:txBody>
      <dsp:txXfrm>
        <a:off x="296248" y="4186004"/>
        <a:ext cx="4318004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E2724-F991-C844-A8E1-9B21900E8DCD}">
      <dsp:nvSpPr>
        <dsp:cNvPr id="0" name=""/>
        <dsp:cNvSpPr/>
      </dsp:nvSpPr>
      <dsp:spPr>
        <a:xfrm>
          <a:off x="0" y="0"/>
          <a:ext cx="4761482" cy="598411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1AC23B-BE53-5948-B83D-5C5E5BEAC89A}">
      <dsp:nvSpPr>
        <dsp:cNvPr id="0" name=""/>
        <dsp:cNvSpPr/>
      </dsp:nvSpPr>
      <dsp:spPr>
        <a:xfrm>
          <a:off x="2380741" y="598996"/>
          <a:ext cx="3094963" cy="10635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atin typeface="Arial" charset="0"/>
              <a:ea typeface="Arial" charset="0"/>
              <a:cs typeface="Arial" charset="0"/>
            </a:rPr>
            <a:t>Promover estilos de vida saludable</a:t>
          </a:r>
          <a:endParaRPr lang="es-ES_tradnl" sz="1800" kern="1200" dirty="0">
            <a:latin typeface="Arial" charset="0"/>
            <a:ea typeface="Arial" charset="0"/>
            <a:cs typeface="Arial" charset="0"/>
          </a:endParaRPr>
        </a:p>
      </dsp:txBody>
      <dsp:txXfrm>
        <a:off x="2432661" y="650916"/>
        <a:ext cx="2991123" cy="959743"/>
      </dsp:txXfrm>
    </dsp:sp>
    <dsp:sp modelId="{85642580-EDE1-F943-AA72-E8C0B5CD5294}">
      <dsp:nvSpPr>
        <dsp:cNvPr id="0" name=""/>
        <dsp:cNvSpPr/>
      </dsp:nvSpPr>
      <dsp:spPr>
        <a:xfrm>
          <a:off x="2380741" y="1795527"/>
          <a:ext cx="3094963" cy="10635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atin typeface="Arial" charset="0"/>
              <a:ea typeface="Arial" charset="0"/>
              <a:cs typeface="Arial" charset="0"/>
            </a:rPr>
            <a:t>Promover la prevención</a:t>
          </a:r>
          <a:r>
            <a:rPr lang="es-ES" sz="1800" kern="1200" dirty="0" err="1" smtClean="0">
              <a:latin typeface="Arial" charset="0"/>
              <a:ea typeface="Arial" charset="0"/>
              <a:cs typeface="Arial" charset="0"/>
            </a:rPr>
            <a:t>ón</a:t>
          </a:r>
          <a:endParaRPr lang="es-ES_tradnl" sz="1800" kern="1200" dirty="0">
            <a:latin typeface="Arial" charset="0"/>
            <a:ea typeface="Arial" charset="0"/>
            <a:cs typeface="Arial" charset="0"/>
          </a:endParaRPr>
        </a:p>
      </dsp:txBody>
      <dsp:txXfrm>
        <a:off x="2432661" y="1847447"/>
        <a:ext cx="2991123" cy="959743"/>
      </dsp:txXfrm>
    </dsp:sp>
    <dsp:sp modelId="{13C436B8-59F0-FF41-BB4A-FAEBE36057FB}">
      <dsp:nvSpPr>
        <dsp:cNvPr id="0" name=""/>
        <dsp:cNvSpPr/>
      </dsp:nvSpPr>
      <dsp:spPr>
        <a:xfrm>
          <a:off x="2380741" y="2992059"/>
          <a:ext cx="3094963" cy="10635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atin typeface="Arial" charset="0"/>
              <a:ea typeface="Arial" charset="0"/>
              <a:cs typeface="Arial" charset="0"/>
            </a:rPr>
            <a:t>Identificación</a:t>
          </a:r>
          <a:r>
            <a:rPr lang="es-ES" sz="1800" kern="1200" dirty="0" smtClean="0">
              <a:latin typeface="Arial" charset="0"/>
              <a:ea typeface="Arial" charset="0"/>
              <a:cs typeface="Arial" charset="0"/>
            </a:rPr>
            <a:t> de factores de riesgo</a:t>
          </a:r>
          <a:endParaRPr lang="es-ES_tradnl" sz="1800" kern="1200" dirty="0">
            <a:latin typeface="Arial" charset="0"/>
            <a:ea typeface="Arial" charset="0"/>
            <a:cs typeface="Arial" charset="0"/>
          </a:endParaRPr>
        </a:p>
      </dsp:txBody>
      <dsp:txXfrm>
        <a:off x="2432661" y="3043979"/>
        <a:ext cx="2991123" cy="959743"/>
      </dsp:txXfrm>
    </dsp:sp>
    <dsp:sp modelId="{5D2E0371-77A0-AE43-86D6-CD6C8F81D0E2}">
      <dsp:nvSpPr>
        <dsp:cNvPr id="0" name=""/>
        <dsp:cNvSpPr/>
      </dsp:nvSpPr>
      <dsp:spPr>
        <a:xfrm>
          <a:off x="2380741" y="4188590"/>
          <a:ext cx="3094963" cy="10635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atin typeface="Arial" charset="0"/>
              <a:ea typeface="Arial" charset="0"/>
              <a:cs typeface="Arial" charset="0"/>
            </a:rPr>
            <a:t>Población</a:t>
          </a:r>
          <a:r>
            <a:rPr lang="es-ES" sz="1800" kern="1200" dirty="0" err="1" smtClean="0">
              <a:latin typeface="Arial" charset="0"/>
              <a:ea typeface="Arial" charset="0"/>
              <a:cs typeface="Arial" charset="0"/>
            </a:rPr>
            <a:t>ón</a:t>
          </a:r>
          <a:r>
            <a:rPr lang="es-ES" sz="1800" kern="1200" dirty="0" smtClean="0">
              <a:latin typeface="Arial" charset="0"/>
              <a:ea typeface="Arial" charset="0"/>
              <a:cs typeface="Arial" charset="0"/>
            </a:rPr>
            <a:t> de 18 - 64 años</a:t>
          </a:r>
          <a:endParaRPr lang="es-ES_tradnl" sz="1800" kern="1200" dirty="0">
            <a:latin typeface="Arial" charset="0"/>
            <a:ea typeface="Arial" charset="0"/>
            <a:cs typeface="Arial" charset="0"/>
          </a:endParaRPr>
        </a:p>
      </dsp:txBody>
      <dsp:txXfrm>
        <a:off x="2432661" y="4240510"/>
        <a:ext cx="2991123" cy="9597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69C6F-93E8-454C-805D-69AE489E82FF}">
      <dsp:nvSpPr>
        <dsp:cNvPr id="0" name=""/>
        <dsp:cNvSpPr/>
      </dsp:nvSpPr>
      <dsp:spPr>
        <a:xfrm>
          <a:off x="3122127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E0498E-EAEB-F34C-A36F-C3D1CA489CB8}">
      <dsp:nvSpPr>
        <dsp:cNvPr id="0" name=""/>
        <dsp:cNvSpPr/>
      </dsp:nvSpPr>
      <dsp:spPr>
        <a:xfrm>
          <a:off x="3698614" y="941764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latin typeface="Arial" charset="0"/>
              <a:ea typeface="Arial" charset="0"/>
              <a:cs typeface="Arial" charset="0"/>
            </a:rPr>
            <a:t>9 a 13 años 11 meses que no estudian</a:t>
          </a:r>
          <a:endParaRPr lang="es-ES_tradnl" sz="1600" kern="1200" dirty="0">
            <a:latin typeface="Arial" charset="0"/>
            <a:ea typeface="Arial" charset="0"/>
            <a:cs typeface="Arial" charset="0"/>
          </a:endParaRPr>
        </a:p>
      </dsp:txBody>
      <dsp:txXfrm>
        <a:off x="3698614" y="941764"/>
        <a:ext cx="1449298" cy="724475"/>
      </dsp:txXfrm>
    </dsp:sp>
    <dsp:sp modelId="{E246D891-07AD-4646-B6FB-5B152D8627F5}">
      <dsp:nvSpPr>
        <dsp:cNvPr id="0" name=""/>
        <dsp:cNvSpPr/>
      </dsp:nvSpPr>
      <dsp:spPr>
        <a:xfrm>
          <a:off x="2397723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F014C7-106C-9E49-BE83-9C85C9F536A7}">
      <dsp:nvSpPr>
        <dsp:cNvPr id="0" name=""/>
        <dsp:cNvSpPr/>
      </dsp:nvSpPr>
      <dsp:spPr>
        <a:xfrm>
          <a:off x="2977148" y="2449237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latin typeface="Arial" charset="0"/>
              <a:ea typeface="Arial" charset="0"/>
              <a:cs typeface="Arial" charset="0"/>
            </a:rPr>
            <a:t>Niñas de quinto y sexto grado de primaria</a:t>
          </a:r>
          <a:endParaRPr lang="es-ES_tradnl" sz="1600" b="1" kern="1200" dirty="0">
            <a:latin typeface="Arial" charset="0"/>
            <a:ea typeface="Arial" charset="0"/>
            <a:cs typeface="Arial" charset="0"/>
          </a:endParaRPr>
        </a:p>
      </dsp:txBody>
      <dsp:txXfrm>
        <a:off x="2977148" y="2449237"/>
        <a:ext cx="1449298" cy="724475"/>
      </dsp:txXfrm>
    </dsp:sp>
    <dsp:sp modelId="{5C577C66-EBE0-DF45-AFDD-620A636A295A}">
      <dsp:nvSpPr>
        <dsp:cNvPr id="0" name=""/>
        <dsp:cNvSpPr/>
      </dsp:nvSpPr>
      <dsp:spPr>
        <a:xfrm>
          <a:off x="3307759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6B8B30-49DD-2041-96C4-BA61E2F54D9A}">
      <dsp:nvSpPr>
        <dsp:cNvPr id="0" name=""/>
        <dsp:cNvSpPr/>
      </dsp:nvSpPr>
      <dsp:spPr>
        <a:xfrm>
          <a:off x="3702042" y="3958878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latin typeface="Arial" charset="0"/>
              <a:ea typeface="Arial" charset="0"/>
              <a:cs typeface="Arial" charset="0"/>
            </a:rPr>
            <a:t>Niñas que no iniciaron o no  completaron su esquema</a:t>
          </a:r>
          <a:endParaRPr lang="es-ES_tradnl" sz="1600" kern="1200" dirty="0">
            <a:latin typeface="Arial" charset="0"/>
            <a:ea typeface="Arial" charset="0"/>
            <a:cs typeface="Arial" charset="0"/>
          </a:endParaRPr>
        </a:p>
      </dsp:txBody>
      <dsp:txXfrm>
        <a:off x="3702042" y="3958878"/>
        <a:ext cx="1449298" cy="7244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503DD-9724-E74F-9643-BFDEFD46366E}">
      <dsp:nvSpPr>
        <dsp:cNvPr id="0" name=""/>
        <dsp:cNvSpPr/>
      </dsp:nvSpPr>
      <dsp:spPr>
        <a:xfrm>
          <a:off x="-6078982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3238C-7523-AC44-ADA8-940897E56ED0}">
      <dsp:nvSpPr>
        <dsp:cNvPr id="0" name=""/>
        <dsp:cNvSpPr/>
      </dsp:nvSpPr>
      <dsp:spPr>
        <a:xfrm>
          <a:off x="996086" y="774110"/>
          <a:ext cx="4803961" cy="1548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872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latin typeface="Arial" charset="0"/>
              <a:ea typeface="Arial" charset="0"/>
              <a:cs typeface="Arial" charset="0"/>
            </a:rPr>
            <a:t>Mujer de 25 a 60 años para PAP cada 3 años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latin typeface="Arial" charset="0"/>
              <a:ea typeface="Arial" charset="0"/>
              <a:cs typeface="Arial" charset="0"/>
            </a:rPr>
            <a:t>Mujer de 30 a 49 años para IVAA cada 3 años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latin typeface="Arial" charset="0"/>
              <a:ea typeface="Arial" charset="0"/>
              <a:cs typeface="Arial" charset="0"/>
            </a:rPr>
            <a:t>Inicia</a:t>
          </a:r>
          <a:r>
            <a:rPr lang="es-ES_tradnl" sz="1600" kern="1200" baseline="0" dirty="0" smtClean="0">
              <a:latin typeface="Arial" charset="0"/>
              <a:ea typeface="Arial" charset="0"/>
              <a:cs typeface="Arial" charset="0"/>
            </a:rPr>
            <a:t> la implementación</a:t>
          </a:r>
          <a:r>
            <a:rPr lang="es-ES" sz="1600" kern="1200" baseline="0" dirty="0" smtClean="0">
              <a:latin typeface="Arial" charset="0"/>
              <a:ea typeface="Arial" charset="0"/>
              <a:cs typeface="Arial" charset="0"/>
            </a:rPr>
            <a:t> de la </a:t>
          </a:r>
          <a:r>
            <a:rPr lang="es-ES_tradnl" sz="1600" kern="1200" dirty="0" smtClean="0">
              <a:latin typeface="Arial" charset="0"/>
              <a:ea typeface="Arial" charset="0"/>
              <a:cs typeface="Arial" charset="0"/>
            </a:rPr>
            <a:t>VPH </a:t>
          </a:r>
          <a:endParaRPr lang="es-ES_tradnl" sz="1600" kern="1200" dirty="0">
            <a:latin typeface="Arial" charset="0"/>
            <a:ea typeface="Arial" charset="0"/>
            <a:cs typeface="Arial" charset="0"/>
          </a:endParaRPr>
        </a:p>
      </dsp:txBody>
      <dsp:txXfrm>
        <a:off x="996086" y="774110"/>
        <a:ext cx="4803961" cy="1548004"/>
      </dsp:txXfrm>
    </dsp:sp>
    <dsp:sp modelId="{FA8F7583-695A-0147-8996-892C1082C53B}">
      <dsp:nvSpPr>
        <dsp:cNvPr id="0" name=""/>
        <dsp:cNvSpPr/>
      </dsp:nvSpPr>
      <dsp:spPr>
        <a:xfrm>
          <a:off x="28583" y="580610"/>
          <a:ext cx="1935005" cy="1935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C5F2A-40A7-8F44-8587-525D338DC745}">
      <dsp:nvSpPr>
        <dsp:cNvPr id="0" name=""/>
        <dsp:cNvSpPr/>
      </dsp:nvSpPr>
      <dsp:spPr>
        <a:xfrm>
          <a:off x="996086" y="3096551"/>
          <a:ext cx="4803961" cy="1548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872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latin typeface="Arial" charset="0"/>
              <a:ea typeface="Arial" charset="0"/>
              <a:cs typeface="Arial" charset="0"/>
            </a:rPr>
            <a:t>Mujer de 40 a 65 años ECM anual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latin typeface="Arial" charset="0"/>
              <a:ea typeface="Arial" charset="0"/>
              <a:cs typeface="Arial" charset="0"/>
            </a:rPr>
            <a:t>Mujer de 50 a 65 años Mamografía</a:t>
          </a:r>
          <a:r>
            <a:rPr lang="es-ES" sz="1600" kern="1200" dirty="0" err="1" smtClean="0">
              <a:latin typeface="Arial" charset="0"/>
              <a:ea typeface="Arial" charset="0"/>
              <a:cs typeface="Arial" charset="0"/>
            </a:rPr>
            <a:t>ía</a:t>
          </a:r>
          <a:r>
            <a:rPr lang="es-ES" sz="1600" kern="1200" dirty="0" smtClean="0">
              <a:latin typeface="Arial" charset="0"/>
              <a:ea typeface="Arial" charset="0"/>
              <a:cs typeface="Arial" charset="0"/>
            </a:rPr>
            <a:t> cada 2 años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latin typeface="Arial" charset="0"/>
              <a:ea typeface="Arial" charset="0"/>
              <a:cs typeface="Arial" charset="0"/>
            </a:rPr>
            <a:t>Fortalecer la atenci</a:t>
          </a:r>
          <a:r>
            <a:rPr lang="es-ES" sz="1600" kern="1200" dirty="0" smtClean="0">
              <a:latin typeface="Arial" charset="0"/>
              <a:ea typeface="Arial" charset="0"/>
              <a:cs typeface="Arial" charset="0"/>
            </a:rPr>
            <a:t>ón integrada</a:t>
          </a:r>
          <a:r>
            <a:rPr lang="es-ES" sz="1600" kern="1200" baseline="0" dirty="0" smtClean="0">
              <a:latin typeface="Arial" charset="0"/>
              <a:ea typeface="Arial" charset="0"/>
              <a:cs typeface="Arial" charset="0"/>
            </a:rPr>
            <a:t> en la red de salud a nivel local y regional</a:t>
          </a:r>
          <a:endParaRPr lang="es-ES_tradnl" sz="1600" kern="1200" dirty="0">
            <a:latin typeface="Arial" charset="0"/>
            <a:ea typeface="Arial" charset="0"/>
            <a:cs typeface="Arial" charset="0"/>
          </a:endParaRPr>
        </a:p>
      </dsp:txBody>
      <dsp:txXfrm>
        <a:off x="996086" y="3096551"/>
        <a:ext cx="4803961" cy="1548004"/>
      </dsp:txXfrm>
    </dsp:sp>
    <dsp:sp modelId="{23EC52FF-F152-B848-8BF1-AF91304D3B14}">
      <dsp:nvSpPr>
        <dsp:cNvPr id="0" name=""/>
        <dsp:cNvSpPr/>
      </dsp:nvSpPr>
      <dsp:spPr>
        <a:xfrm>
          <a:off x="28583" y="2903050"/>
          <a:ext cx="1935005" cy="1935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FDCED-6F94-554C-BA39-B6D4AB4DD660}">
      <dsp:nvSpPr>
        <dsp:cNvPr id="0" name=""/>
        <dsp:cNvSpPr/>
      </dsp:nvSpPr>
      <dsp:spPr>
        <a:xfrm>
          <a:off x="-6078982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24AF8-CA14-F642-9D6D-D09801C5D111}">
      <dsp:nvSpPr>
        <dsp:cNvPr id="0" name=""/>
        <dsp:cNvSpPr/>
      </dsp:nvSpPr>
      <dsp:spPr>
        <a:xfrm>
          <a:off x="996086" y="774110"/>
          <a:ext cx="4820003" cy="1548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872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atin typeface="Arial" charset="0"/>
              <a:ea typeface="Arial" charset="0"/>
              <a:cs typeface="Arial" charset="0"/>
            </a:rPr>
            <a:t>Priorizar a Varones de 55 a 69 años cada 2 años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atin typeface="Arial" charset="0"/>
              <a:ea typeface="Arial" charset="0"/>
              <a:cs typeface="Arial" charset="0"/>
            </a:rPr>
            <a:t>Identificar</a:t>
          </a:r>
          <a:r>
            <a:rPr lang="es-ES_tradnl" sz="1800" kern="1200" baseline="0" dirty="0" smtClean="0">
              <a:latin typeface="Arial" charset="0"/>
              <a:ea typeface="Arial" charset="0"/>
              <a:cs typeface="Arial" charset="0"/>
            </a:rPr>
            <a:t> factores de riesgo </a:t>
          </a:r>
        </a:p>
      </dsp:txBody>
      <dsp:txXfrm>
        <a:off x="996086" y="774110"/>
        <a:ext cx="4820003" cy="1548004"/>
      </dsp:txXfrm>
    </dsp:sp>
    <dsp:sp modelId="{1518096C-0F91-D44A-9555-796D3C6C9858}">
      <dsp:nvSpPr>
        <dsp:cNvPr id="0" name=""/>
        <dsp:cNvSpPr/>
      </dsp:nvSpPr>
      <dsp:spPr>
        <a:xfrm>
          <a:off x="28583" y="580610"/>
          <a:ext cx="1935005" cy="1935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0C199-E49E-B14B-90A4-BF2DADDDE868}">
      <dsp:nvSpPr>
        <dsp:cNvPr id="0" name=""/>
        <dsp:cNvSpPr/>
      </dsp:nvSpPr>
      <dsp:spPr>
        <a:xfrm>
          <a:off x="987892" y="3096551"/>
          <a:ext cx="4820003" cy="1548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872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atin typeface="Arial" charset="0"/>
              <a:ea typeface="Arial" charset="0"/>
              <a:cs typeface="Arial" charset="0"/>
            </a:rPr>
            <a:t>Criterio de programación</a:t>
          </a:r>
          <a:r>
            <a:rPr lang="es-ES" sz="1800" kern="1200" dirty="0" smtClean="0">
              <a:latin typeface="Arial" charset="0"/>
              <a:ea typeface="Arial" charset="0"/>
              <a:cs typeface="Arial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charset="0"/>
              <a:ea typeface="Arial" charset="0"/>
              <a:cs typeface="Arial" charset="0"/>
            </a:rPr>
            <a:t>15% población masculina para TR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charset="0"/>
              <a:ea typeface="Arial" charset="0"/>
              <a:cs typeface="Arial" charset="0"/>
            </a:rPr>
            <a:t>5% población para PSA </a:t>
          </a:r>
          <a:endParaRPr lang="es-ES_tradnl" sz="1800" kern="1200" dirty="0">
            <a:latin typeface="Arial" charset="0"/>
            <a:ea typeface="Arial" charset="0"/>
            <a:cs typeface="Arial" charset="0"/>
          </a:endParaRPr>
        </a:p>
      </dsp:txBody>
      <dsp:txXfrm>
        <a:off x="987892" y="3096551"/>
        <a:ext cx="4820003" cy="1548004"/>
      </dsp:txXfrm>
    </dsp:sp>
    <dsp:sp modelId="{13130888-1391-FD46-A0CE-4F9B815785A2}">
      <dsp:nvSpPr>
        <dsp:cNvPr id="0" name=""/>
        <dsp:cNvSpPr/>
      </dsp:nvSpPr>
      <dsp:spPr>
        <a:xfrm>
          <a:off x="28583" y="2903050"/>
          <a:ext cx="1935005" cy="1935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3E63D-B244-9D45-9DC2-EFA9E75FE425}">
      <dsp:nvSpPr>
        <dsp:cNvPr id="0" name=""/>
        <dsp:cNvSpPr/>
      </dsp:nvSpPr>
      <dsp:spPr>
        <a:xfrm>
          <a:off x="0" y="730231"/>
          <a:ext cx="5299241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52520-5107-584C-8781-F0163EBA24D1}">
      <dsp:nvSpPr>
        <dsp:cNvPr id="0" name=""/>
        <dsp:cNvSpPr/>
      </dsp:nvSpPr>
      <dsp:spPr>
        <a:xfrm>
          <a:off x="264962" y="21751"/>
          <a:ext cx="4295008" cy="1416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209" tIns="0" rIns="14020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latin typeface="Arial" charset="0"/>
              <a:ea typeface="Arial" charset="0"/>
              <a:cs typeface="Arial" charset="0"/>
            </a:rPr>
            <a:t>Identificar factores de riesgo y sintomatología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latin typeface="Arial" charset="0"/>
              <a:ea typeface="Arial" charset="0"/>
              <a:cs typeface="Arial" charset="0"/>
            </a:rPr>
            <a:t>15% de población</a:t>
          </a:r>
          <a:r>
            <a:rPr lang="es-ES" sz="1600" kern="1200" baseline="0" dirty="0" smtClean="0">
              <a:latin typeface="Arial" charset="0"/>
              <a:ea typeface="Arial" charset="0"/>
              <a:cs typeface="Arial" charset="0"/>
            </a:rPr>
            <a:t> para endoscopia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baseline="0" dirty="0" smtClean="0">
              <a:latin typeface="Arial" charset="0"/>
              <a:ea typeface="Arial" charset="0"/>
              <a:cs typeface="Arial" charset="0"/>
            </a:rPr>
            <a:t>1% de población para evaluación medica preventiva</a:t>
          </a:r>
          <a:endParaRPr lang="es-ES_tradnl" sz="1600" kern="1200" dirty="0">
            <a:latin typeface="Arial" charset="0"/>
            <a:ea typeface="Arial" charset="0"/>
            <a:cs typeface="Arial" charset="0"/>
          </a:endParaRPr>
        </a:p>
      </dsp:txBody>
      <dsp:txXfrm>
        <a:off x="334132" y="90921"/>
        <a:ext cx="4156668" cy="1278620"/>
      </dsp:txXfrm>
    </dsp:sp>
    <dsp:sp modelId="{C4D0E13A-4F21-9D4E-A674-4DAFFAA0C83E}">
      <dsp:nvSpPr>
        <dsp:cNvPr id="0" name=""/>
        <dsp:cNvSpPr/>
      </dsp:nvSpPr>
      <dsp:spPr>
        <a:xfrm>
          <a:off x="0" y="2907511"/>
          <a:ext cx="5299241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2E1B6-B353-1A45-B2B2-3FBE427D44C7}">
      <dsp:nvSpPr>
        <dsp:cNvPr id="0" name=""/>
        <dsp:cNvSpPr/>
      </dsp:nvSpPr>
      <dsp:spPr>
        <a:xfrm>
          <a:off x="264962" y="2199031"/>
          <a:ext cx="4198747" cy="1416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209" tIns="0" rIns="14020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latin typeface="Arial" charset="0"/>
              <a:ea typeface="Arial" charset="0"/>
              <a:cs typeface="Arial" charset="0"/>
            </a:rPr>
            <a:t>Fortalecimiento de servicios y red integrada de nivel local y regional</a:t>
          </a:r>
          <a:endParaRPr lang="es-ES_tradnl" sz="1600" kern="1200" dirty="0">
            <a:latin typeface="Arial" charset="0"/>
            <a:ea typeface="Arial" charset="0"/>
            <a:cs typeface="Arial" charset="0"/>
          </a:endParaRPr>
        </a:p>
      </dsp:txBody>
      <dsp:txXfrm>
        <a:off x="334132" y="2268201"/>
        <a:ext cx="4060407" cy="12786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725A2-DF90-1C4D-9BB5-4DA70290D0FF}">
      <dsp:nvSpPr>
        <dsp:cNvPr id="0" name=""/>
        <dsp:cNvSpPr/>
      </dsp:nvSpPr>
      <dsp:spPr>
        <a:xfrm>
          <a:off x="-4824307" y="-744876"/>
          <a:ext cx="5789037" cy="5789037"/>
        </a:xfrm>
        <a:prstGeom prst="blockArc">
          <a:avLst>
            <a:gd name="adj1" fmla="val 18900000"/>
            <a:gd name="adj2" fmla="val 2700000"/>
            <a:gd name="adj3" fmla="val 37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E8770-2186-F949-953F-320E06586872}">
      <dsp:nvSpPr>
        <dsp:cNvPr id="0" name=""/>
        <dsp:cNvSpPr/>
      </dsp:nvSpPr>
      <dsp:spPr>
        <a:xfrm>
          <a:off x="790315" y="614195"/>
          <a:ext cx="4662710" cy="12282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489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latin typeface="Arial" charset="0"/>
              <a:ea typeface="Arial" charset="0"/>
              <a:cs typeface="Arial" charset="0"/>
            </a:rPr>
            <a:t>Estima 5% de la población</a:t>
          </a:r>
          <a:r>
            <a:rPr lang="es-ES" sz="2000" kern="1200" dirty="0" smtClean="0">
              <a:latin typeface="Arial" charset="0"/>
              <a:ea typeface="Arial" charset="0"/>
              <a:cs typeface="Arial" charset="0"/>
            </a:rPr>
            <a:t> femenina de 25 a 60 años programada para IVAA y PAP</a:t>
          </a:r>
          <a:endParaRPr lang="es-ES_tradnl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790315" y="614195"/>
        <a:ext cx="4662710" cy="1228219"/>
      </dsp:txXfrm>
    </dsp:sp>
    <dsp:sp modelId="{5211A022-688B-324C-A0CC-AEDB7812C64E}">
      <dsp:nvSpPr>
        <dsp:cNvPr id="0" name=""/>
        <dsp:cNvSpPr/>
      </dsp:nvSpPr>
      <dsp:spPr>
        <a:xfrm>
          <a:off x="22678" y="460668"/>
          <a:ext cx="1535274" cy="15352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9338E-24AD-D54C-A515-4BE437921AFA}">
      <dsp:nvSpPr>
        <dsp:cNvPr id="0" name=""/>
        <dsp:cNvSpPr/>
      </dsp:nvSpPr>
      <dsp:spPr>
        <a:xfrm>
          <a:off x="790315" y="2456868"/>
          <a:ext cx="4662710" cy="12282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489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latin typeface="Arial" charset="0"/>
              <a:ea typeface="Arial" charset="0"/>
              <a:cs typeface="Arial" charset="0"/>
            </a:rPr>
            <a:t>Fortalecimiento de la oferta</a:t>
          </a:r>
          <a:endParaRPr lang="es-ES_tradnl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790315" y="2456868"/>
        <a:ext cx="4662710" cy="1228219"/>
      </dsp:txXfrm>
    </dsp:sp>
    <dsp:sp modelId="{7D7F8651-CC8F-6549-B5A0-33E7470BF9B3}">
      <dsp:nvSpPr>
        <dsp:cNvPr id="0" name=""/>
        <dsp:cNvSpPr/>
      </dsp:nvSpPr>
      <dsp:spPr>
        <a:xfrm>
          <a:off x="22678" y="2303341"/>
          <a:ext cx="1535274" cy="15352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A5B40-5EC9-0A4A-89B5-4757BD6058F2}">
      <dsp:nvSpPr>
        <dsp:cNvPr id="0" name=""/>
        <dsp:cNvSpPr/>
      </dsp:nvSpPr>
      <dsp:spPr>
        <a:xfrm>
          <a:off x="0" y="4078917"/>
          <a:ext cx="3935662" cy="1338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atin typeface="Arial" charset="0"/>
              <a:ea typeface="Arial" charset="0"/>
              <a:cs typeface="Arial" charset="0"/>
            </a:rPr>
            <a:t>Garantizar el tratamiento integral, red de integral de salud de nivel regional y nacional</a:t>
          </a:r>
          <a:endParaRPr lang="es-ES_tradnl" sz="1800" kern="1200" dirty="0">
            <a:latin typeface="Arial" charset="0"/>
            <a:ea typeface="Arial" charset="0"/>
            <a:cs typeface="Arial" charset="0"/>
          </a:endParaRPr>
        </a:p>
      </dsp:txBody>
      <dsp:txXfrm>
        <a:off x="0" y="4078917"/>
        <a:ext cx="3935662" cy="1338791"/>
      </dsp:txXfrm>
    </dsp:sp>
    <dsp:sp modelId="{8C80B859-15DD-8546-B6A6-D3724804F88C}">
      <dsp:nvSpPr>
        <dsp:cNvPr id="0" name=""/>
        <dsp:cNvSpPr/>
      </dsp:nvSpPr>
      <dsp:spPr>
        <a:xfrm rot="10800000">
          <a:off x="0" y="2039937"/>
          <a:ext cx="3935662" cy="205906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atin typeface="Arial" charset="0"/>
              <a:ea typeface="Arial" charset="0"/>
              <a:cs typeface="Arial" charset="0"/>
            </a:rPr>
            <a:t>Fortalecimiento de los servicios integrada de salud para el estadiaje</a:t>
          </a:r>
          <a:endParaRPr lang="es-ES_tradnl" sz="1800" kern="1200" dirty="0">
            <a:latin typeface="Arial" charset="0"/>
            <a:ea typeface="Arial" charset="0"/>
            <a:cs typeface="Arial" charset="0"/>
          </a:endParaRPr>
        </a:p>
      </dsp:txBody>
      <dsp:txXfrm rot="10800000">
        <a:off x="0" y="2039937"/>
        <a:ext cx="3935662" cy="1337916"/>
      </dsp:txXfrm>
    </dsp:sp>
    <dsp:sp modelId="{1F285162-531C-DF4B-89F8-139FA8ADA585}">
      <dsp:nvSpPr>
        <dsp:cNvPr id="0" name=""/>
        <dsp:cNvSpPr/>
      </dsp:nvSpPr>
      <dsp:spPr>
        <a:xfrm rot="10800000">
          <a:off x="0" y="957"/>
          <a:ext cx="3935662" cy="205906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atin typeface="Arial" charset="0"/>
              <a:ea typeface="Arial" charset="0"/>
              <a:cs typeface="Arial" charset="0"/>
            </a:rPr>
            <a:t>Mejora de la oferta y servicios integrados de salud del nivel regional para el diagn</a:t>
          </a:r>
          <a:r>
            <a:rPr lang="es-ES" sz="1800" kern="1200" dirty="0" smtClean="0">
              <a:latin typeface="Arial" charset="0"/>
              <a:ea typeface="Arial" charset="0"/>
              <a:cs typeface="Arial" charset="0"/>
            </a:rPr>
            <a:t>óstico</a:t>
          </a:r>
          <a:endParaRPr lang="es-ES_tradnl" sz="1800" kern="1200" dirty="0">
            <a:latin typeface="Arial" charset="0"/>
            <a:ea typeface="Arial" charset="0"/>
            <a:cs typeface="Arial" charset="0"/>
          </a:endParaRPr>
        </a:p>
      </dsp:txBody>
      <dsp:txXfrm rot="10800000">
        <a:off x="0" y="957"/>
        <a:ext cx="3935662" cy="1337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663A-0374-1943-874C-E21250D23E7D}" type="datetimeFigureOut">
              <a:rPr lang="es-ES_tradnl" smtClean="0"/>
              <a:t>17/03/2017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E1A3-7AB5-7E49-B59C-3A7483060982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663A-0374-1943-874C-E21250D23E7D}" type="datetimeFigureOut">
              <a:rPr lang="es-ES_tradnl" smtClean="0"/>
              <a:t>17/03/2017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E1A3-7AB5-7E49-B59C-3A7483060982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663A-0374-1943-874C-E21250D23E7D}" type="datetimeFigureOut">
              <a:rPr lang="es-ES_tradnl" smtClean="0"/>
              <a:t>17/03/2017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E1A3-7AB5-7E49-B59C-3A7483060982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663A-0374-1943-874C-E21250D23E7D}" type="datetimeFigureOut">
              <a:rPr lang="es-ES_tradnl" smtClean="0"/>
              <a:t>17/03/2017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E1A3-7AB5-7E49-B59C-3A7483060982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663A-0374-1943-874C-E21250D23E7D}" type="datetimeFigureOut">
              <a:rPr lang="es-ES_tradnl" smtClean="0"/>
              <a:t>17/03/2017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E1A3-7AB5-7E49-B59C-3A7483060982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663A-0374-1943-874C-E21250D23E7D}" type="datetimeFigureOut">
              <a:rPr lang="es-ES_tradnl" smtClean="0"/>
              <a:t>17/03/2017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E1A3-7AB5-7E49-B59C-3A7483060982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663A-0374-1943-874C-E21250D23E7D}" type="datetimeFigureOut">
              <a:rPr lang="es-ES_tradnl" smtClean="0"/>
              <a:t>17/03/2017</a:t>
            </a:fld>
            <a:endParaRPr lang="es-ES_trad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E1A3-7AB5-7E49-B59C-3A7483060982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663A-0374-1943-874C-E21250D23E7D}" type="datetimeFigureOut">
              <a:rPr lang="es-ES_tradnl" smtClean="0"/>
              <a:t>17/03/2017</a:t>
            </a:fld>
            <a:endParaRPr lang="es-ES_trad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E1A3-7AB5-7E49-B59C-3A7483060982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663A-0374-1943-874C-E21250D23E7D}" type="datetimeFigureOut">
              <a:rPr lang="es-ES_tradnl" smtClean="0"/>
              <a:t>17/03/2017</a:t>
            </a:fld>
            <a:endParaRPr lang="es-ES_trad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E1A3-7AB5-7E49-B59C-3A7483060982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663A-0374-1943-874C-E21250D23E7D}" type="datetimeFigureOut">
              <a:rPr lang="es-ES_tradnl" smtClean="0"/>
              <a:t>17/03/2017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E1A3-7AB5-7E49-B59C-3A7483060982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663A-0374-1943-874C-E21250D23E7D}" type="datetimeFigureOut">
              <a:rPr lang="es-ES_tradnl" smtClean="0"/>
              <a:t>17/03/2017</a:t>
            </a:fld>
            <a:endParaRPr lang="es-ES_trad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C3E1A3-7AB5-7E49-B59C-3A7483060982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AC3E1A3-7AB5-7E49-B59C-3A7483060982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3AA663A-0374-1943-874C-E21250D23E7D}" type="datetimeFigureOut">
              <a:rPr lang="es-ES_tradnl" smtClean="0"/>
              <a:t>17/03/2017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6982" y="3535234"/>
            <a:ext cx="10245970" cy="2180491"/>
          </a:xfrm>
        </p:spPr>
        <p:txBody>
          <a:bodyPr>
            <a:noAutofit/>
          </a:bodyPr>
          <a:lstStyle/>
          <a:p>
            <a:r>
              <a:rPr lang="es-ES_tradnl" sz="2000" b="1" dirty="0" smtClean="0">
                <a:latin typeface="Arial" charset="0"/>
                <a:ea typeface="Arial" charset="0"/>
                <a:cs typeface="Arial" charset="0"/>
              </a:rPr>
              <a:t>ESTRUCTURA FUNCIONAL PROGRAMÁTICA 2017</a:t>
            </a:r>
            <a:br>
              <a:rPr lang="es-ES_tradnl" sz="20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s-ES_tradnl" sz="2000" b="1" dirty="0" smtClean="0">
                <a:latin typeface="Arial" charset="0"/>
                <a:ea typeface="Arial" charset="0"/>
                <a:cs typeface="Arial" charset="0"/>
              </a:rPr>
              <a:t>DEFINICIONES OPERACIONALES</a:t>
            </a:r>
            <a:r>
              <a:rPr lang="es-ES_tradnl" sz="1800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s-ES_tradnl" sz="18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s-ES_tradnl" sz="1800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s-ES_tradnl" sz="1800" b="1" dirty="0">
                <a:latin typeface="Arial" charset="0"/>
                <a:ea typeface="Arial" charset="0"/>
                <a:cs typeface="Arial" charset="0"/>
              </a:rPr>
            </a:br>
            <a:r>
              <a:rPr lang="es-ES_tradnl" sz="1800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s-ES_tradnl" sz="18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s-ES_tradnl" sz="1600" b="1" dirty="0" smtClean="0">
                <a:latin typeface="Arial" charset="0"/>
                <a:ea typeface="Arial" charset="0"/>
                <a:cs typeface="Arial" charset="0"/>
              </a:rPr>
              <a:t>PROGRAMA </a:t>
            </a:r>
            <a:r>
              <a:rPr lang="es-ES_tradnl" sz="1600" b="1" dirty="0">
                <a:latin typeface="Arial" charset="0"/>
                <a:ea typeface="Arial" charset="0"/>
                <a:cs typeface="Arial" charset="0"/>
              </a:rPr>
              <a:t>PRESUPUESTAL 0024</a:t>
            </a:r>
            <a:r>
              <a:rPr lang="es-ES_tradnl" sz="1600" b="1" dirty="0" smtClean="0">
                <a:latin typeface="Arial" charset="0"/>
                <a:ea typeface="Arial" charset="0"/>
                <a:cs typeface="Arial" charset="0"/>
              </a:rPr>
              <a:t>: PREVENCIÓN </a:t>
            </a:r>
            <a:r>
              <a:rPr lang="es-ES_tradnl" sz="1600" b="1" dirty="0">
                <a:latin typeface="Arial" charset="0"/>
                <a:ea typeface="Arial" charset="0"/>
                <a:cs typeface="Arial" charset="0"/>
              </a:rPr>
              <a:t>Y CONTROL EL </a:t>
            </a:r>
            <a:r>
              <a:rPr lang="es-ES_tradnl" sz="1600" b="1" dirty="0" smtClean="0">
                <a:latin typeface="Arial" charset="0"/>
                <a:ea typeface="Arial" charset="0"/>
                <a:cs typeface="Arial" charset="0"/>
              </a:rPr>
              <a:t>CÁNCER</a:t>
            </a:r>
            <a:r>
              <a:rPr lang="es-ES_tradnl" sz="1600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s-ES_tradnl" sz="1600" b="1" dirty="0">
                <a:latin typeface="Arial" charset="0"/>
                <a:ea typeface="Arial" charset="0"/>
                <a:cs typeface="Arial" charset="0"/>
              </a:rPr>
            </a:br>
            <a:endParaRPr lang="es-ES_tradnl" sz="2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3046" y="1271044"/>
            <a:ext cx="11057206" cy="1655762"/>
          </a:xfrm>
        </p:spPr>
        <p:txBody>
          <a:bodyPr>
            <a:normAutofit lnSpcReduction="10000"/>
          </a:bodyPr>
          <a:lstStyle/>
          <a:p>
            <a:pPr algn="ctr"/>
            <a:r>
              <a:rPr lang="es-ES_tradnl" sz="2800" b="1" dirty="0" smtClean="0">
                <a:latin typeface="Arial" charset="0"/>
                <a:ea typeface="Arial" charset="0"/>
                <a:cs typeface="Arial" charset="0"/>
              </a:rPr>
              <a:t>DIRECCIÓN GENERAL DE INTERVENCIONES ESTRATEGICAS EN SALUD PÚBLICA</a:t>
            </a:r>
          </a:p>
          <a:p>
            <a:endParaRPr lang="es-ES_tradnl" sz="2200" b="1" i="1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s-ES_tradnl" sz="2200" b="1" i="1" dirty="0" smtClean="0">
                <a:latin typeface="Arial" charset="0"/>
                <a:ea typeface="Arial" charset="0"/>
                <a:cs typeface="Arial" charset="0"/>
              </a:rPr>
              <a:t>DIRECCIÓN DE PREVENCIÓN Y CONTROL DE CÁNCER</a:t>
            </a:r>
            <a:endParaRPr lang="es-ES_tradnl" sz="2200" b="1" i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Imagen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7488"/>
            <a:ext cx="313372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1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240549"/>
              </p:ext>
            </p:extLst>
          </p:nvPr>
        </p:nvGraphicFramePr>
        <p:xfrm>
          <a:off x="192504" y="1042736"/>
          <a:ext cx="6144128" cy="5120640"/>
        </p:xfrm>
        <a:graphic>
          <a:graphicData uri="http://schemas.openxmlformats.org/drawingml/2006/table">
            <a:tbl>
              <a:tblPr/>
              <a:tblGrid>
                <a:gridCol w="1821917"/>
                <a:gridCol w="969106"/>
                <a:gridCol w="3353105"/>
              </a:tblGrid>
              <a:tr h="40480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MUJERES CON CITOLOGIA ANORMAL CON EXAMEN DE CRIOTERAPIA O CONO LEEP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atendida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ATENDIDA CON CONSULTA MEDICA GINECOLOGICA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804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EXAMINADA CON CRIOTERAPIA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04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EXAMINADA Y ATENDIDA PARA CONO LEEP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04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ATENCION DEL CANCER DE CUELLO UTERINO PARA EL ESTADIAJE Y TRATAMIENTO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atendida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DIAGNOSTICO Y ESTADIAJE DE CANCER DE CUELLO UTERINO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886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 CANCER DE CUELLO UTERINO CON ESTADIO CLINICO 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886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 CANCER DE CUELLO UTERINO CON ESTADIO CLINICO 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886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 CANCER DE CUELLO UTERINO CON ESTADIO CLINICO III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886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DEL CANCER DE CUELLO UTERINO CON ESTADIO CLINICO 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067557" y="215320"/>
            <a:ext cx="4184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es-ES_tradnl" sz="2400" b="1" dirty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LESIONES PRE MALIGNAS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76411641"/>
              </p:ext>
            </p:extLst>
          </p:nvPr>
        </p:nvGraphicFramePr>
        <p:xfrm>
          <a:off x="6336631" y="1411706"/>
          <a:ext cx="5475705" cy="4299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6" y="126692"/>
            <a:ext cx="2887633" cy="41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04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700932"/>
              </p:ext>
            </p:extLst>
          </p:nvPr>
        </p:nvGraphicFramePr>
        <p:xfrm>
          <a:off x="114364" y="90997"/>
          <a:ext cx="9109847" cy="6778240"/>
        </p:xfrm>
        <a:graphic>
          <a:graphicData uri="http://schemas.openxmlformats.org/drawingml/2006/table">
            <a:tbl>
              <a:tblPr/>
              <a:tblGrid>
                <a:gridCol w="3094057"/>
                <a:gridCol w="787379"/>
                <a:gridCol w="5228411"/>
              </a:tblGrid>
              <a:tr h="13288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ATENCION DEL CANCER DE CUELLO UTERINO PARA EL ESTADIAJE Y TRATAMIENTO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atendida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DIAGNOSTICO Y ESTADIAJE DE CANCER DE CUELLO UTERINO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 CANCER DE CUELLO UTERINO CON ESTADIO CLINICO 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 CANCER DE CUELLO UTERINO CON ESTADIO CLINICO 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 CANCER DE CUELLO UTERINO CON ESTADIO CLINICO III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DEL CANCER DE CUELLO UTERINO CON ESTADIO CLINICO 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ATENCION DEL CANCER DE MAMA PARA EL ESTADIAJE Y TRATAMIENTO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atendida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DIAGNOSTICO Y ESTADIAJE CLINICO DE CANCER DE MAMA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DEL CANCER DE MAMA CON ESTADIO CLINICO 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DEL CANCER DE MAMA CON ESTADIO CLINICO 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DEL CANCER DE MAMA CON ESTADIO CLINICO III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DEL CANCER DE MAMA CON ESTADIO CLINICO 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ATENCION DEL CANCER DE ESTOMAGO PARA EL ESTADIAJE Y TRATAMIENTO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atendida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DIAGNOSTICO Y ESTADIAJE CLINICO DE CANCER DE ESTOMAGO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DEL CANCER DE ESTOMAGO CON ESTADIO CLINICO 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DEL CANCER DE ESTOMAGO CON ESTADIO CLINICO 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DEL CANCER DE ESTOMAGO CON ESTADIO CLINICO III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DEL CANCER DE ESTOMAGO ESTADIO CLINICO 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ATENCION DEL CANCER DE PROSTATA PARA EL DIAGNOSTICO, ESTADIAJE Y TRATAMIENTO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atendida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DIAGNOSTICO Y ESTADIAJE CLINICO DEL CANCER DE PROSTATA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 CANCER DE PROSTATA CON ESTADIO CLINICO 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 CANCER DE PROSTATA CON ESTADIO CLINICO 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 CANCER DE PROSTATA CON ESTADIO CLINICO III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 CANCER DE PROSTATA CON ESTADIO CLINICO 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ATENCION DEL CANCER DE PULMON QUE INCLUYE: DIAGNOSTICO, ESTADIAJE Y TRATAMIENTO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atendida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DIAGNOSTICO Y ESTADIAJE CLINICO DE CANCER DE PULMON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 CANCER DE PULMON CON ESTADIO CLINICO 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 CANCER DE PULMON CON ESTADIO CLINICO 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 CANCER DE PULMON CON ESTADIO CLINICO III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 CANCER DE PULMON CON ESTADIO CLINICO 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ATENCION DEL CANCER DE COLON Y RECTO QUE INCLUYE: DIAGNOSTICO, ESTADIAJE Y TRATAMIENTO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atendida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DIAGNOSTICO Y ESTADIAJE CLINICO DEL CANCER DE COLON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 CANCER DE COLON CON ESTADIO CLINICO 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 CANCER DE COLON CON ESTADIO CLINICO 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 CANCER DE COLON CON ESTADIO CLINICO III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 CANCER DE COLON CON ESTADIO CLINICO 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DIAGNOSTICO Y ESTADIO CLINICO DEL CANCER DE RECTO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 CANCER DE RECTO ESTADIO CLINICO 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 CANCER DE RECTO CON ESTADIO CLINICO 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 CANCER DE RECTO CON ESTADIO CLINICO III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 CANCER DE RECTO CON ESTADIO CLINICO 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ATENCIÓN INTEGRAL DEL CÁNCER DE HIGADO QUE INCLUYE: DIAGNÓTICO, ESTADIAJE Y TRATAMIENTO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atendida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DIAGNOSTICO Y ESTADIAJE CLINICO DEL CANCER DE HIGADO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 CANCER DE HIGADO CON ESTADIO CLINICO 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 CANCER DE HIGADO CON ESTADIO CLINICO 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 CANCER DE HIGADO CON ESTADIO CLINICO III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 CANCER DE HIGADO CON ESTADIO CLINICO 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ATENCION DE LA LEUCEMIA QUE INCLUYE: DIAGNOSTICO Y TRATAMIENTO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atendida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DIAGNOSTICO Y TRATAMIENTO MEDICO DE LEUCEMIA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CON MANEJO PALIATIVO Y/O SINTOMATICO DE LEUCEMIA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ATENCION DE LA LINFOMA QUE INCLUYE: DIAGNOSTICO Y TRATAMIENTO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atendida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DIAGNOSTICO Y TRATAMIENTO MEDICO DE LINFOMA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PALIATIVO DE LINFOMA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ATENCION DEL CANCER DE PIEL NO MELANOMA QUE INCLUYE: DIAGNOSTICO, ESTADIAJE Y TRATAMIENTO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atendida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DIAGNOSTICO Y ESTADIAJE CLINICO DEL CANCER DE PIEL NO MELANOMA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DEL CANCER DE PIEL NO MELANOMA CON ESTADIO CLINICO 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DEL CANCER DE PIEL NO MELANOMA CON ESTADIO CLINICO 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DEL CANCER DE PIEL NO MELANOMA CON ESTADIO CLINICO III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TRATAMIENTO DEL CANCER DE PIEL NO MELANOMA CON ESTADIO CLINICO 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9224211" y="90997"/>
            <a:ext cx="2695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latin typeface="Arial" charset="0"/>
                <a:ea typeface="Arial" charset="0"/>
                <a:cs typeface="Arial" charset="0"/>
              </a:rPr>
              <a:t>DX - ATENCI</a:t>
            </a:r>
            <a:r>
              <a:rPr lang="es-ES" sz="2000" b="1" dirty="0" smtClean="0">
                <a:latin typeface="Arial" charset="0"/>
                <a:ea typeface="Arial" charset="0"/>
                <a:cs typeface="Arial" charset="0"/>
              </a:rPr>
              <a:t>ON DEL CANCER</a:t>
            </a:r>
            <a:endParaRPr lang="es-ES_tradnl" sz="20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39933555"/>
              </p:ext>
            </p:extLst>
          </p:nvPr>
        </p:nvGraphicFramePr>
        <p:xfrm>
          <a:off x="8133347" y="1024466"/>
          <a:ext cx="393566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04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7" y="0"/>
            <a:ext cx="9945859" cy="400714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9" y="4007142"/>
            <a:ext cx="9945859" cy="2850857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504139"/>
              </p:ext>
            </p:extLst>
          </p:nvPr>
        </p:nvGraphicFramePr>
        <p:xfrm>
          <a:off x="9306230" y="2014680"/>
          <a:ext cx="1740311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311"/>
              </a:tblGrid>
              <a:tr h="648929"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 smtClean="0">
                          <a:solidFill>
                            <a:srgbClr val="FF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31 PRODUCTOS Y ACCIONES COMUNES</a:t>
                      </a:r>
                      <a:endParaRPr lang="es-ES_tradnl" sz="1400" b="1" dirty="0">
                        <a:solidFill>
                          <a:srgbClr val="FF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 smtClean="0">
                          <a:solidFill>
                            <a:srgbClr val="FF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95 SUBPRODUCTOS</a:t>
                      </a:r>
                      <a:endParaRPr lang="es-ES_tradnl" sz="1400" b="1" dirty="0">
                        <a:solidFill>
                          <a:srgbClr val="FF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06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48001"/>
              </p:ext>
            </p:extLst>
          </p:nvPr>
        </p:nvGraphicFramePr>
        <p:xfrm>
          <a:off x="322006" y="752169"/>
          <a:ext cx="6287341" cy="5493143"/>
        </p:xfrm>
        <a:graphic>
          <a:graphicData uri="http://schemas.openxmlformats.org/drawingml/2006/table">
            <a:tbl>
              <a:tblPr/>
              <a:tblGrid>
                <a:gridCol w="833026"/>
                <a:gridCol w="1090863"/>
                <a:gridCol w="657726"/>
                <a:gridCol w="3705726"/>
              </a:tblGrid>
              <a:tr h="80425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PRODUCTO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SUB PRODUCTO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362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ACCIONES COMUNES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MONITOREO, SUPERVISION, EVALUACION Y CONTROL DE PREVENCION Y CONTROL DEL CANCER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Informe </a:t>
                      </a:r>
                      <a:r>
                        <a:rPr lang="es-ES_tradn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Técnico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MONITOREO DEL PROGRAMA DE PREVENCION Y CONTROL DEL CANCER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362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EVALUACION DEL PROGRAMA DE PREVENCION Y CONTROL DEL CANCER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362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SUPERVISION DEL PROGRAMA DE PREVENCION Y CONTROL DEL CANCER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703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SISTEMAS DE INFORMACION E INVESTIGACION EN CANCER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543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DESARROLLO DE NORMAS Y GUIAS TECNICAS EN PREVENCION Y CONTROL DEL CANCER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DESARROLLO DE NORMAS Y GUIAS TECNICAS CON ADECUACION CULTURAL PARA LA PREVENCION Y CONTROL DEL CANCER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543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IMPLEMENTACION DE DOCUMENTOS TECNICOS CON ADECUACION CULTURAL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779002" y="169704"/>
            <a:ext cx="2631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es-ES_tradnl" sz="2400" b="1" dirty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GESTIÓN</a:t>
            </a:r>
            <a:endParaRPr lang="es-ES_tradnl" sz="2400" b="1" dirty="0">
              <a:solidFill>
                <a:schemeClr val="tx1">
                  <a:tint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683051347"/>
              </p:ext>
            </p:extLst>
          </p:nvPr>
        </p:nvGraphicFramePr>
        <p:xfrm>
          <a:off x="6625389" y="1331495"/>
          <a:ext cx="5406189" cy="4957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6" y="126692"/>
            <a:ext cx="2887633" cy="41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60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831329"/>
              </p:ext>
            </p:extLst>
          </p:nvPr>
        </p:nvGraphicFramePr>
        <p:xfrm>
          <a:off x="529390" y="673767"/>
          <a:ext cx="10847171" cy="5816633"/>
        </p:xfrm>
        <a:graphic>
          <a:graphicData uri="http://schemas.openxmlformats.org/drawingml/2006/table">
            <a:tbl>
              <a:tblPr/>
              <a:tblGrid>
                <a:gridCol w="2417928"/>
                <a:gridCol w="622382"/>
                <a:gridCol w="7806861"/>
              </a:tblGrid>
              <a:tr h="32544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POBLACION INFORMADA Y SENSIBILIZADA EN EL CUIDADO DE LA SALUD DEL CANCER DE CERVIX, CANCER DE MAMA, CANCER GASTRICO, CANCER DE PROSTATA Y CANCER DE PULMON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informada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POBLACION INFORMADA Y SENSIBILIZADA SOBRE LAS MEDIDAS DE PREVENCION Y CONTROL DE CANCER (MAMA, CUELLO UTERINO, GASTRICO, PROSTATA, PULMON) POR MEDIOS DE COMUNICACION MASIVOS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532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POBLACION INFORMADA Y SENSIBILIZADA SOBRE LAS MEDIDAS DE PREVENCION Y CONTROL DE CANCER (MAMA, CUELLO UTERINO, GASTRICO, PROSTATA, PULMON) POR MEDIOS DE COMUNICACION ALTERNATIVA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659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COMUNICACIÓN DE LIDERES DE OPINION, PERIODISTAS VOCEROS INFORMADOS Y CAPACITADOS SOBRE LAS MEDIDAS DE PREVENCION Y CONTROL DE CANCER (MAMA, CUELLO UTERINO, GASTRICO, PROSTATA, PULMON)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7793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FAMILIAS SALUDABLES CON CONOCIMIENTO DE LA PREVENCION DEL CANCER DE CUELLO UTERINO, MAMA, ESTOMAGO, PROSTATA, PULMON COLON, RECTO, HIGADO, LEUCEMIA, LINFOMA, PIEL Y OTROS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Familia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CONSEJERIA A TRAVES DE VISITA DOMICILIARIA A LA FAMILIA (DE PREFERENCIA DE ENCONTRAR ALGUNOS DE SUS MIEMBROS EN EL GRUPO DE RIESGO) PARA PROMOVER PRACTICAS SALUDABLES EN PREVENCION DEL CANCER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24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INSTITUCIONES EDUCATIVAS SALUDABLES QUE PROMUEVEN LA PREVENCION DEL CANCER DE CUELLO UTERINO, MAMA, ESTOMAGO, PROSTATA, PULMON, COLON, RECTO, HIGADO, LEUCEMIA, LINFOMA, PIEL Y OTROS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Institución Educativa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CONSEJO EDUCATIVO INSTITUCIONAL /CONEI- COMPROMETIDO PARA PROMOVER PRACTICAS Y ENTORNOS SALUDABLES PARA PREVENCION DEL CANCER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29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DOCENTES CAPACITADOS PARA PROMOVER PRACTICAS SALUDABLES EN PREVENCION DEL CANCER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02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ASOCIACIÓN DE PADRES DE FAMILIA (APAFAS)  DESARROLLAN ACCIONES PARA LA PROMOCIÓN DE PRÁCTICAS Y ENTORNOS  SALUDABLES PARA FOMENTAR EL CUIDADO Y AUTOCUIDADO DE LA SALUD FRENTE AL CÁNCER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65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COMUNIDADES SALUDABLES PROMUEVEN ESTILOS DE VIDA SALUDABLE PARA LA PREVENCION DE LOS PRINCIPALES TIPOS DE CANCER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Comunidad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JUNTA VECINAL COMUNAL CAPACITADA PARA IMPLEMENTAR ESTRATEGIAS ORIENTADAS A LA PROMOCION DE LAS SALUD Y ADQUISICION DE HABITOS DE VIDA SALUDABLES ORIENTADA A LA PREVENCION DE LOS PRINCIPALES TIPOS DE CANCER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659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AGENTE COMUNITARIO DE SALUD CAPACITADO EN EL DESARROLLO DE ACTIVIDADES PREVENTIVAS PROMOCIONALES Y ORIENTACION DE PRACTICAS DE DETECCION TEMPRANA PARA LA PROMOCION DE PRACTICAS SALUDABLES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2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MUNICIPIOS SALUDABLES QUE PROMUEVEN LA PREVENCION DEL CANCER DE CUELLO UTERINO, MAMA, ESTOMAGO, PROSTATA, PULMON Y COLON, RECTO, HIGADO, LEUCEMIA, LINFOMA, PIEL Y OTROS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_tradn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Municipio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CONSEJO MUNICIPAL CAPACITADO PARA PROMOVER PRACTICAS EN SALUD EN LA PREVENCION DEL CANCER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29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COMITÉ MULTISECTORIAL CAPACITADO PARA PROMOVER PRACTICAS EN SALUD EN LA PREVENCION DEL CANCER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136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MUNICIPIOS PLANIFICA Y EJECUTAN ACCIONES EN FACTORES DE RIESGO COMO ALCOHOL, TABACO, Y OTROS PARA CONTRIBUIR A LA PREVENCION Y CONTROL DEL CANCER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701803" y="191729"/>
            <a:ext cx="21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es-ES_tradnl" sz="2400" b="1" dirty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PROMOCIÓN</a:t>
            </a:r>
            <a:endParaRPr lang="es-ES_tradnl" sz="2400" b="1" dirty="0">
              <a:solidFill>
                <a:schemeClr val="tx1">
                  <a:tint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n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6" y="126692"/>
            <a:ext cx="2887633" cy="41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2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1016"/>
              </p:ext>
            </p:extLst>
          </p:nvPr>
        </p:nvGraphicFramePr>
        <p:xfrm>
          <a:off x="160423" y="561061"/>
          <a:ext cx="6994356" cy="6226476"/>
        </p:xfrm>
        <a:graphic>
          <a:graphicData uri="http://schemas.openxmlformats.org/drawingml/2006/table">
            <a:tbl>
              <a:tblPr/>
              <a:tblGrid>
                <a:gridCol w="2713372"/>
                <a:gridCol w="1036952"/>
                <a:gridCol w="3244032"/>
              </a:tblGrid>
              <a:tr h="859946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MUJERES MAYORES DE 18 AÑOS CON CONSEJERIA EN CANCER DE CERVIX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informada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INFORMADA CON CONSEJERIA DE CANCER DE CERVIX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946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MUJERES MAYORES DE 18 AÑOS CON CONSEJERIA EN CANCER DE MAMA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informada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MUJERES MAYORES DE 18 AÑOS CON CONSEJERIA EN CANCER DE MAMA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946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PERSONAS CON CONSEJERIA EN LA PREVENCION DEL CANCER GASTRICO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informada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INFORMADA CON CONSEJERIA DE CANCER GASTRICO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946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VARONES MAYORES DE 18 AÑOS CON CONSEJERIA EN LA PREVENCION DEL CANCER DE PROSTATA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informada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INFORMADA CON CONSEJERIA DE CANCER DE PROSTATA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61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PERSONAS CON CONSEJERIA EN LA PREVENCION DEL CANCER DE: COLON Y RECTO, HIGADO, LEUCEMIA, LINFOMA, PIEL Y OTROS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informada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CONSEJERIA EN LA PREVENCION DEL CANCER DE COLON Y RECTO, HIGADO, LEUCEMIA, LINFOMA, PIEL Y OTROS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946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POBLACION LABORAL CON CONSEJERIA EN PREVENCION DEL CANCER DE PULMON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informada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INFORMADA CON CONSEJERIA DE CANCER DE PULMON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946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POBLACION EN EDAD ESCOLAR CON CONSEJERIA EN PREVENCION DEL CANCER DE PULMON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informada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INFORMADA CON CONSEJERIA DE CANCER DE PULMON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650731" y="99397"/>
            <a:ext cx="260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es-ES_tradnl" sz="2400" b="1" dirty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PREVENCIÓN</a:t>
            </a:r>
            <a:endParaRPr lang="es-ES_tradnl" sz="2400" b="1" dirty="0">
              <a:solidFill>
                <a:schemeClr val="tx1">
                  <a:tint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66643478"/>
              </p:ext>
            </p:extLst>
          </p:nvPr>
        </p:nvGraphicFramePr>
        <p:xfrm>
          <a:off x="6593307" y="657313"/>
          <a:ext cx="5475705" cy="5984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5" y="99397"/>
            <a:ext cx="2887633" cy="32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34501"/>
              </p:ext>
            </p:extLst>
          </p:nvPr>
        </p:nvGraphicFramePr>
        <p:xfrm>
          <a:off x="1109913" y="2249903"/>
          <a:ext cx="4504825" cy="2209801"/>
        </p:xfrm>
        <a:graphic>
          <a:graphicData uri="http://schemas.openxmlformats.org/drawingml/2006/table">
            <a:tbl>
              <a:tblPr/>
              <a:tblGrid>
                <a:gridCol w="1279074"/>
                <a:gridCol w="875217"/>
                <a:gridCol w="2350534"/>
              </a:tblGrid>
              <a:tr h="2209801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NIÑA PROTEGIDA CON VACUNA VPH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Niño protegido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PROTEGER A LA NIÑA CON APLICACION DE VACUNA VPH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871945" y="191729"/>
            <a:ext cx="222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es-ES_tradnl" sz="2400" b="1" dirty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PREVENCIÓN</a:t>
            </a:r>
            <a:endParaRPr lang="es-ES_tradnl" sz="2400" b="1" dirty="0">
              <a:solidFill>
                <a:schemeClr val="tx1">
                  <a:tint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12545034"/>
              </p:ext>
            </p:extLst>
          </p:nvPr>
        </p:nvGraphicFramePr>
        <p:xfrm>
          <a:off x="3539958" y="59132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6" y="126692"/>
            <a:ext cx="2887633" cy="41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4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41817"/>
              </p:ext>
            </p:extLst>
          </p:nvPr>
        </p:nvGraphicFramePr>
        <p:xfrm>
          <a:off x="256676" y="1251285"/>
          <a:ext cx="6233279" cy="4926035"/>
        </p:xfrm>
        <a:graphic>
          <a:graphicData uri="http://schemas.openxmlformats.org/drawingml/2006/table">
            <a:tbl>
              <a:tblPr/>
              <a:tblGrid>
                <a:gridCol w="1299408"/>
                <a:gridCol w="866274"/>
                <a:gridCol w="4067597"/>
              </a:tblGrid>
              <a:tr h="930441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MUJER TAMIZADA EN CANCER DE CUELLO UTERINO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tamizada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MUJER DE 30 A 49 AÑOS EXAMINADA CON INSPECCION VISUAL CON ACIDO CETICO (IVAA)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199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MUJER DE 30 A 49 AÑOS EXAMINADA CON DETECCION MOLECULAR DE PAPILOMA VIRUS HUMANO (PVH)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799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ATENDIDA CON CONSULTA MEDICA GINECOLOGICA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799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MUJER EXAMINADA CON EXAMEN DE </a:t>
                      </a:r>
                      <a:r>
                        <a:rPr lang="es-ES_tradn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PAPANICOLAOU</a:t>
                      </a:r>
                      <a:endParaRPr lang="es-ES_tradn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79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MUJERES DE 40 A 65 AÑOS CON MAMOGRAFIA BILATERAL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tamizada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ATENDIDA CON CONSULTA MEDICA DE MAMA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799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EXAMINADA CON MAMOGRAFIA BILATERAL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199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ATENDIDA CON PROCEDIMIENTO DE BIOPSIA POR ASPIRACION CON AGUJA FINA (BAAF)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914746" y="191729"/>
            <a:ext cx="1700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es-ES_tradnl" sz="2400" b="1" dirty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TAMIZAJE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155414308"/>
              </p:ext>
            </p:extLst>
          </p:nvPr>
        </p:nvGraphicFramePr>
        <p:xfrm>
          <a:off x="6192253" y="944255"/>
          <a:ext cx="58286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6" y="126692"/>
            <a:ext cx="2887633" cy="41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959007"/>
              </p:ext>
            </p:extLst>
          </p:nvPr>
        </p:nvGraphicFramePr>
        <p:xfrm>
          <a:off x="163429" y="2110873"/>
          <a:ext cx="6285497" cy="2878221"/>
        </p:xfrm>
        <a:graphic>
          <a:graphicData uri="http://schemas.openxmlformats.org/drawingml/2006/table">
            <a:tbl>
              <a:tblPr/>
              <a:tblGrid>
                <a:gridCol w="2307055"/>
                <a:gridCol w="1058779"/>
                <a:gridCol w="2919663"/>
              </a:tblGrid>
              <a:tr h="1336317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VARONES DE 50 A 70 AÑOS CON EXAMEN DE TACTO PROSTATICO POR VIA RECTAL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tamizada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ATENDIDA CON CONSULTA MEDICA UROLOGICA QUE INCLUYE EXAMEN DE TACTO RECTAL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95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VARONES DE 50 A 70 AÑOS CON DOSAJE DE PSA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atendida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ATENDIDA CON CONSULTA MEDICA DE UROLOGIA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952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EXAMINADA CON DOSAJE DE PSA 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346370" y="422560"/>
            <a:ext cx="220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es-ES_tradnl" sz="2400" b="1" dirty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TAMIZAJE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50805705"/>
              </p:ext>
            </p:extLst>
          </p:nvPr>
        </p:nvGraphicFramePr>
        <p:xfrm>
          <a:off x="6176210" y="735708"/>
          <a:ext cx="584467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5" y="212774"/>
            <a:ext cx="2887633" cy="41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7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880658"/>
              </p:ext>
            </p:extLst>
          </p:nvPr>
        </p:nvGraphicFramePr>
        <p:xfrm>
          <a:off x="275724" y="1443788"/>
          <a:ext cx="6205288" cy="4368267"/>
        </p:xfrm>
        <a:graphic>
          <a:graphicData uri="http://schemas.openxmlformats.org/drawingml/2006/table">
            <a:tbl>
              <a:tblPr/>
              <a:tblGrid>
                <a:gridCol w="2008379"/>
                <a:gridCol w="1052655"/>
                <a:gridCol w="3144254"/>
              </a:tblGrid>
              <a:tr h="81514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PERSONAS DE 45 A 65 AÑOS CON ENDOSCOPIA DIGESTIVA ALTA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examinada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ATENDIDA CON CONSULTA MEDICA DE GASTROENTEROLOGIA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427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EXAMINADA CON ENDOSCOPIA DIGESTIVA ALTA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14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EXAMINADA CON ESTUDIO PATOLOGICO DE BIOPSIA QUIRURGICA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3706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PERSONAS CON EVALUACION MEDICA PREVENTIVA EN CANCER DE: COLON Y RECTO, HIGADO, LEUCEMIA, LINFOMA, PIEL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 atendida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EVALUACION MEDICA PREVENTIVA DE CANCER DE COLON Y RECTO, HIGADO, LEUCEMIA, LINFOMA, PIEL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691095" y="566789"/>
            <a:ext cx="588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es-ES_tradnl" sz="2400" b="1" dirty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PERSONAS CON </a:t>
            </a:r>
            <a:r>
              <a:rPr lang="es-ES_tradnl" sz="2400" b="1" dirty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SINTOMATOLOGÍA</a:t>
            </a:r>
            <a:endParaRPr lang="es-ES_tradnl" sz="2400" b="1" dirty="0">
              <a:solidFill>
                <a:schemeClr val="tx1">
                  <a:tint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26590688"/>
              </p:ext>
            </p:extLst>
          </p:nvPr>
        </p:nvGraphicFramePr>
        <p:xfrm>
          <a:off x="6657473" y="1812758"/>
          <a:ext cx="5299241" cy="413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6" y="126692"/>
            <a:ext cx="2887633" cy="41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97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577</TotalTime>
  <Words>1933</Words>
  <Application>Microsoft Office PowerPoint</Application>
  <PresentationFormat>Personalizado</PresentationFormat>
  <Paragraphs>214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Adyacencia</vt:lpstr>
      <vt:lpstr>ESTRUCTURA FUNCIONAL PROGRAMÁTICA 2017 DEFINICIONES OPERACIONALES   PROGRAMA PRESUPUESTAL 0024: PREVENCIÓN Y CONTROL EL CÁNCER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MILAGROS CAYO GIRAO DE APARICIO</cp:lastModifiedBy>
  <cp:revision>35</cp:revision>
  <dcterms:created xsi:type="dcterms:W3CDTF">2017-03-07T09:44:44Z</dcterms:created>
  <dcterms:modified xsi:type="dcterms:W3CDTF">2017-03-17T15:37:11Z</dcterms:modified>
</cp:coreProperties>
</file>