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4" r:id="rId6"/>
    <p:sldId id="260" r:id="rId7"/>
    <p:sldId id="266" r:id="rId8"/>
    <p:sldId id="268" r:id="rId9"/>
    <p:sldId id="269" r:id="rId1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14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42DF5-969A-4042-B0B7-A2A1F63E0779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D2BBFAF-C788-49D4-8C5B-66F3BAE929E3}">
      <dgm:prSet phldrT="[Texto]" custT="1"/>
      <dgm:spPr/>
      <dgm:t>
        <a:bodyPr/>
        <a:lstStyle/>
        <a:p>
          <a:r>
            <a:rPr lang="es-PE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INSTITUCIONES EDUCATIVAS SALUDABLES QUE PROMUEVEN LA PREVENCION DEL CANCER DE CUELLO UTERINO, MAMA, ESTOMAGO, PROSTATA, PULMON COLON, RECTO, HIGADO, LEUCEMIA, LINFOMA, PIEL Y OTROS (3000360)</a:t>
          </a:r>
          <a:endParaRPr lang="es-PE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9B8E44-34F5-4C9C-B970-69D025C9CDBE}" type="parTrans" cxnId="{7BB5C737-9D5E-4AE4-B14E-BB17085C77B6}">
      <dgm:prSet/>
      <dgm:spPr/>
      <dgm:t>
        <a:bodyPr/>
        <a:lstStyle/>
        <a:p>
          <a:endParaRPr lang="es-PE"/>
        </a:p>
      </dgm:t>
    </dgm:pt>
    <dgm:pt modelId="{21FD23EB-4DB0-4493-BB8D-B317F731B78F}" type="sibTrans" cxnId="{7BB5C737-9D5E-4AE4-B14E-BB17085C77B6}">
      <dgm:prSet/>
      <dgm:spPr>
        <a:solidFill>
          <a:schemeClr val="accent5"/>
        </a:solidFill>
      </dgm:spPr>
      <dgm:t>
        <a:bodyPr/>
        <a:lstStyle/>
        <a:p>
          <a:endParaRPr lang="es-PE"/>
        </a:p>
      </dgm:t>
    </dgm:pt>
    <dgm:pt modelId="{CB490F8F-1327-4532-8E06-D951DDA262DA}">
      <dgm:prSet phldrT="[Texto]" custT="1"/>
      <dgm:spPr>
        <a:ln w="19050">
          <a:solidFill>
            <a:schemeClr val="accent5"/>
          </a:solidFill>
        </a:ln>
      </dgm:spPr>
      <dgm:t>
        <a:bodyPr/>
        <a:lstStyle/>
        <a:p>
          <a:r>
            <a:rPr lang="es-PE" sz="2000" dirty="0" smtClean="0">
              <a:solidFill>
                <a:schemeClr val="accent5">
                  <a:lumMod val="75000"/>
                </a:schemeClr>
              </a:solidFill>
            </a:rPr>
            <a:t>CONSEJO EDUCATIVO INSTITUCIONAL – CONEI COMPROMETIDO PARA PROMOVER PRÁCTICAS Y ENTORNOS SALUDABLES PARA LA PREVENCIÓN DEL CÁNCER (0036001)</a:t>
          </a:r>
          <a:endParaRPr lang="es-PE" sz="2000" dirty="0"/>
        </a:p>
      </dgm:t>
    </dgm:pt>
    <dgm:pt modelId="{75A95E6A-43C0-4624-9D74-57BB54625E2C}" type="parTrans" cxnId="{1CAF973B-69E4-4321-AD61-7047E15F601D}">
      <dgm:prSet/>
      <dgm:spPr/>
      <dgm:t>
        <a:bodyPr/>
        <a:lstStyle/>
        <a:p>
          <a:endParaRPr lang="es-PE"/>
        </a:p>
      </dgm:t>
    </dgm:pt>
    <dgm:pt modelId="{3EEB3B75-7E5D-4A80-B85D-F5B2612E46D2}" type="sibTrans" cxnId="{1CAF973B-69E4-4321-AD61-7047E15F601D}">
      <dgm:prSet/>
      <dgm:spPr/>
      <dgm:t>
        <a:bodyPr/>
        <a:lstStyle/>
        <a:p>
          <a:endParaRPr lang="es-PE"/>
        </a:p>
      </dgm:t>
    </dgm:pt>
    <dgm:pt modelId="{5729EFC1-A9A3-41E1-BD3B-0D169E3B9453}">
      <dgm:prSet phldrT="[Texto]" custT="1"/>
      <dgm:spPr>
        <a:ln w="19050">
          <a:solidFill>
            <a:schemeClr val="accent5"/>
          </a:solidFill>
        </a:ln>
      </dgm:spPr>
      <dgm:t>
        <a:bodyPr/>
        <a:lstStyle/>
        <a:p>
          <a:r>
            <a:rPr lang="es-PE" sz="2000" dirty="0" smtClean="0">
              <a:solidFill>
                <a:schemeClr val="accent5">
                  <a:lumMod val="75000"/>
                </a:schemeClr>
              </a:solidFill>
            </a:rPr>
            <a:t>DOCENTES CAPACITADOS PARA PROMOVER PRÁCTICAS SALUDABLES EN PREVENCIÓN DEL CÁNCER (0036002)</a:t>
          </a:r>
          <a:endParaRPr lang="es-PE" sz="2000" dirty="0">
            <a:solidFill>
              <a:schemeClr val="accent5">
                <a:lumMod val="75000"/>
              </a:schemeClr>
            </a:solidFill>
          </a:endParaRPr>
        </a:p>
      </dgm:t>
    </dgm:pt>
    <dgm:pt modelId="{3A087FE3-911F-48DD-BDB0-1CF957D9B960}" type="parTrans" cxnId="{784EBA09-8B92-42C2-BDB5-FF42BA47F374}">
      <dgm:prSet/>
      <dgm:spPr/>
      <dgm:t>
        <a:bodyPr/>
        <a:lstStyle/>
        <a:p>
          <a:endParaRPr lang="es-PE"/>
        </a:p>
      </dgm:t>
    </dgm:pt>
    <dgm:pt modelId="{CCEE7267-DE4A-462B-981C-BD3825B9B741}" type="sibTrans" cxnId="{784EBA09-8B92-42C2-BDB5-FF42BA47F374}">
      <dgm:prSet/>
      <dgm:spPr/>
      <dgm:t>
        <a:bodyPr/>
        <a:lstStyle/>
        <a:p>
          <a:endParaRPr lang="es-PE"/>
        </a:p>
      </dgm:t>
    </dgm:pt>
    <dgm:pt modelId="{BC0772D8-ED27-4FC8-8372-DCE5748771DE}">
      <dgm:prSet phldrT="[Texto]" custT="1"/>
      <dgm:spPr>
        <a:ln w="19050">
          <a:solidFill>
            <a:schemeClr val="accent5"/>
          </a:solidFill>
        </a:ln>
      </dgm:spPr>
      <dgm:t>
        <a:bodyPr/>
        <a:lstStyle/>
        <a:p>
          <a:r>
            <a:rPr lang="es-PE" sz="2000" dirty="0" smtClean="0">
              <a:solidFill>
                <a:schemeClr val="accent5">
                  <a:lumMod val="75000"/>
                </a:schemeClr>
              </a:solidFill>
            </a:rPr>
            <a:t>ASOCIACIÓN DE PADRES DE FAMILIA (APAFAS) DESARROLLAN ACCIONES PARA LA PROMOCIÓN DE PRÁCTICAS Y ENTORNOS SALUDABLES PARA FOMENTAR EL CUIDADO Y AUTOCUIDADO DE LA SALUD FRENTE AL CÁNCER (0036003)</a:t>
          </a:r>
          <a:endParaRPr lang="es-PE" sz="2000" dirty="0">
            <a:solidFill>
              <a:schemeClr val="accent5">
                <a:lumMod val="75000"/>
              </a:schemeClr>
            </a:solidFill>
          </a:endParaRPr>
        </a:p>
      </dgm:t>
    </dgm:pt>
    <dgm:pt modelId="{5C13101C-F176-496E-87C7-287DE54BDD6C}" type="parTrans" cxnId="{A18392C0-EA04-44B1-B3DE-0815CC058552}">
      <dgm:prSet/>
      <dgm:spPr/>
      <dgm:t>
        <a:bodyPr/>
        <a:lstStyle/>
        <a:p>
          <a:endParaRPr lang="es-PE"/>
        </a:p>
      </dgm:t>
    </dgm:pt>
    <dgm:pt modelId="{4BF4351B-F982-4D86-984A-84FD835DEBE2}" type="sibTrans" cxnId="{A18392C0-EA04-44B1-B3DE-0815CC058552}">
      <dgm:prSet/>
      <dgm:spPr/>
      <dgm:t>
        <a:bodyPr/>
        <a:lstStyle/>
        <a:p>
          <a:endParaRPr lang="es-PE"/>
        </a:p>
      </dgm:t>
    </dgm:pt>
    <dgm:pt modelId="{51E06009-3E0D-4C38-AAFE-EC489439A116}" type="pres">
      <dgm:prSet presAssocID="{BDB42DF5-969A-4042-B0B7-A2A1F63E0779}" presName="Name0" presStyleCnt="0">
        <dgm:presLayoutVars>
          <dgm:dir/>
        </dgm:presLayoutVars>
      </dgm:prSet>
      <dgm:spPr/>
      <dgm:t>
        <a:bodyPr/>
        <a:lstStyle/>
        <a:p>
          <a:endParaRPr lang="es-PE"/>
        </a:p>
      </dgm:t>
    </dgm:pt>
    <dgm:pt modelId="{5202983F-6781-4A71-8C1F-DE4E02A028F0}" type="pres">
      <dgm:prSet presAssocID="{21FD23EB-4DB0-4493-BB8D-B317F731B78F}" presName="picture_1" presStyleLbl="bgImgPlace1" presStyleIdx="0" presStyleCnt="1" custLinFactNeighborY="379"/>
      <dgm:spPr/>
      <dgm:t>
        <a:bodyPr/>
        <a:lstStyle/>
        <a:p>
          <a:endParaRPr lang="es-PE"/>
        </a:p>
      </dgm:t>
    </dgm:pt>
    <dgm:pt modelId="{9C45FC8B-31BC-489E-88F6-0F6E90314ED4}" type="pres">
      <dgm:prSet presAssocID="{ED2BBFAF-C788-49D4-8C5B-66F3BAE929E3}" presName="text_1" presStyleLbl="node1" presStyleIdx="0" presStyleCnt="0" custScaleX="106121" custScaleY="131577" custLinFactNeighborX="7395" custLinFactNeighborY="-2859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EF514EF-A611-439A-A6D6-7F6DEFF61C5F}" type="pres">
      <dgm:prSet presAssocID="{BDB42DF5-969A-4042-B0B7-A2A1F63E0779}" presName="linV" presStyleCnt="0"/>
      <dgm:spPr/>
    </dgm:pt>
    <dgm:pt modelId="{4E0916D9-9A4D-451A-89D8-725189850B14}" type="pres">
      <dgm:prSet presAssocID="{CB490F8F-1327-4532-8E06-D951DDA262DA}" presName="pair" presStyleCnt="0"/>
      <dgm:spPr/>
    </dgm:pt>
    <dgm:pt modelId="{1E2DC793-4C36-45A6-B2AE-DBC70738EE36}" type="pres">
      <dgm:prSet presAssocID="{CB490F8F-1327-4532-8E06-D951DDA262DA}" presName="spaceH" presStyleLbl="node1" presStyleIdx="0" presStyleCnt="0"/>
      <dgm:spPr/>
    </dgm:pt>
    <dgm:pt modelId="{08B207E0-C817-4DFB-B8F1-54655356BA89}" type="pres">
      <dgm:prSet presAssocID="{CB490F8F-1327-4532-8E06-D951DDA262DA}" presName="desPictures" presStyleLbl="align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D8B8DB22-F3D4-4CDC-9253-8577FAC8BEE0}" type="pres">
      <dgm:prSet presAssocID="{CB490F8F-1327-4532-8E06-D951DDA262DA}" presName="desTextWrapper" presStyleCnt="0"/>
      <dgm:spPr/>
    </dgm:pt>
    <dgm:pt modelId="{1150C963-12BE-4B18-9642-35995C3BAFB7}" type="pres">
      <dgm:prSet presAssocID="{CB490F8F-1327-4532-8E06-D951DDA262DA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C270FE2-D01D-401C-ADE9-C10381F1920F}" type="pres">
      <dgm:prSet presAssocID="{3EEB3B75-7E5D-4A80-B85D-F5B2612E46D2}" presName="spaceV" presStyleCnt="0"/>
      <dgm:spPr/>
    </dgm:pt>
    <dgm:pt modelId="{0B8098AE-DA52-464B-916A-046FCC28870C}" type="pres">
      <dgm:prSet presAssocID="{5729EFC1-A9A3-41E1-BD3B-0D169E3B9453}" presName="pair" presStyleCnt="0"/>
      <dgm:spPr/>
    </dgm:pt>
    <dgm:pt modelId="{5F1440A9-1447-405A-BCED-30A4371425B6}" type="pres">
      <dgm:prSet presAssocID="{5729EFC1-A9A3-41E1-BD3B-0D169E3B9453}" presName="spaceH" presStyleLbl="node1" presStyleIdx="0" presStyleCnt="0"/>
      <dgm:spPr/>
    </dgm:pt>
    <dgm:pt modelId="{31B5D27E-55E3-4F00-83D8-B6A7D2E856FF}" type="pres">
      <dgm:prSet presAssocID="{5729EFC1-A9A3-41E1-BD3B-0D169E3B9453}" presName="desPictures" presStyleLbl="align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61BF83B0-CAAE-4E61-B74A-A7FBD2950B1B}" type="pres">
      <dgm:prSet presAssocID="{5729EFC1-A9A3-41E1-BD3B-0D169E3B9453}" presName="desTextWrapper" presStyleCnt="0"/>
      <dgm:spPr/>
    </dgm:pt>
    <dgm:pt modelId="{2BB74FD9-CE0B-45BC-BFE8-C56C28CE534B}" type="pres">
      <dgm:prSet presAssocID="{5729EFC1-A9A3-41E1-BD3B-0D169E3B9453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05E3F00-6301-473D-A86D-C5D591959F69}" type="pres">
      <dgm:prSet presAssocID="{CCEE7267-DE4A-462B-981C-BD3825B9B741}" presName="spaceV" presStyleCnt="0"/>
      <dgm:spPr/>
    </dgm:pt>
    <dgm:pt modelId="{FF3D6110-001C-4B2E-9F76-7E12AB8EC169}" type="pres">
      <dgm:prSet presAssocID="{BC0772D8-ED27-4FC8-8372-DCE5748771DE}" presName="pair" presStyleCnt="0"/>
      <dgm:spPr/>
    </dgm:pt>
    <dgm:pt modelId="{A2DC2957-5420-44C0-8B76-38E3928E115B}" type="pres">
      <dgm:prSet presAssocID="{BC0772D8-ED27-4FC8-8372-DCE5748771DE}" presName="spaceH" presStyleLbl="node1" presStyleIdx="0" presStyleCnt="0"/>
      <dgm:spPr/>
    </dgm:pt>
    <dgm:pt modelId="{A7E9E996-7D9E-49BB-9553-D8F2528748E9}" type="pres">
      <dgm:prSet presAssocID="{BC0772D8-ED27-4FC8-8372-DCE5748771DE}" presName="desPictures" presStyleLbl="align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33B79F7D-C86B-46E6-A01A-B4F5D6FE8802}" type="pres">
      <dgm:prSet presAssocID="{BC0772D8-ED27-4FC8-8372-DCE5748771DE}" presName="desTextWrapper" presStyleCnt="0"/>
      <dgm:spPr/>
    </dgm:pt>
    <dgm:pt modelId="{0F476A69-529A-45BA-BA04-BCA703CC350F}" type="pres">
      <dgm:prSet presAssocID="{BC0772D8-ED27-4FC8-8372-DCE5748771DE}" presName="desText" presStyleLbl="revTx" presStyleIdx="2" presStyleCnt="3" custScaleY="115283" custLinFactNeighborY="1263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8A09BD3-B9BC-4CD0-AD34-E6030B81D109}" type="pres">
      <dgm:prSet presAssocID="{BDB42DF5-969A-4042-B0B7-A2A1F63E0779}" presName="maxNode" presStyleCnt="0"/>
      <dgm:spPr/>
    </dgm:pt>
    <dgm:pt modelId="{1FA2BF9B-3AE3-459A-A0BE-D65A1F8A6713}" type="pres">
      <dgm:prSet presAssocID="{BDB42DF5-969A-4042-B0B7-A2A1F63E0779}" presName="Name33" presStyleCnt="0"/>
      <dgm:spPr/>
    </dgm:pt>
  </dgm:ptLst>
  <dgm:cxnLst>
    <dgm:cxn modelId="{7BB5C737-9D5E-4AE4-B14E-BB17085C77B6}" srcId="{BDB42DF5-969A-4042-B0B7-A2A1F63E0779}" destId="{ED2BBFAF-C788-49D4-8C5B-66F3BAE929E3}" srcOrd="0" destOrd="0" parTransId="{0A9B8E44-34F5-4C9C-B970-69D025C9CDBE}" sibTransId="{21FD23EB-4DB0-4493-BB8D-B317F731B78F}"/>
    <dgm:cxn modelId="{FFFCC922-7A34-4E00-BB6F-7913749BFAD3}" type="presOf" srcId="{ED2BBFAF-C788-49D4-8C5B-66F3BAE929E3}" destId="{9C45FC8B-31BC-489E-88F6-0F6E90314ED4}" srcOrd="0" destOrd="0" presId="urn:microsoft.com/office/officeart/2008/layout/AccentedPicture"/>
    <dgm:cxn modelId="{5828411C-84FE-49F7-BC4C-853D78930A6E}" type="presOf" srcId="{BC0772D8-ED27-4FC8-8372-DCE5748771DE}" destId="{0F476A69-529A-45BA-BA04-BCA703CC350F}" srcOrd="0" destOrd="0" presId="urn:microsoft.com/office/officeart/2008/layout/AccentedPicture"/>
    <dgm:cxn modelId="{784EBA09-8B92-42C2-BDB5-FF42BA47F374}" srcId="{BDB42DF5-969A-4042-B0B7-A2A1F63E0779}" destId="{5729EFC1-A9A3-41E1-BD3B-0D169E3B9453}" srcOrd="2" destOrd="0" parTransId="{3A087FE3-911F-48DD-BDB0-1CF957D9B960}" sibTransId="{CCEE7267-DE4A-462B-981C-BD3825B9B741}"/>
    <dgm:cxn modelId="{0A4A7B8A-47F3-4BA1-BD35-5E8EEFAEF654}" type="presOf" srcId="{CB490F8F-1327-4532-8E06-D951DDA262DA}" destId="{1150C963-12BE-4B18-9642-35995C3BAFB7}" srcOrd="0" destOrd="0" presId="urn:microsoft.com/office/officeart/2008/layout/AccentedPicture"/>
    <dgm:cxn modelId="{8EC1A0F8-7B71-4A38-B078-AA2777D4358E}" type="presOf" srcId="{5729EFC1-A9A3-41E1-BD3B-0D169E3B9453}" destId="{2BB74FD9-CE0B-45BC-BFE8-C56C28CE534B}" srcOrd="0" destOrd="0" presId="urn:microsoft.com/office/officeart/2008/layout/AccentedPicture"/>
    <dgm:cxn modelId="{7D4049AB-7209-482A-B6D2-EE8333730942}" type="presOf" srcId="{BDB42DF5-969A-4042-B0B7-A2A1F63E0779}" destId="{51E06009-3E0D-4C38-AAFE-EC489439A116}" srcOrd="0" destOrd="0" presId="urn:microsoft.com/office/officeart/2008/layout/AccentedPicture"/>
    <dgm:cxn modelId="{0D6E003E-2256-4CF9-A745-8B9F9A749234}" type="presOf" srcId="{21FD23EB-4DB0-4493-BB8D-B317F731B78F}" destId="{5202983F-6781-4A71-8C1F-DE4E02A028F0}" srcOrd="0" destOrd="0" presId="urn:microsoft.com/office/officeart/2008/layout/AccentedPicture"/>
    <dgm:cxn modelId="{A18392C0-EA04-44B1-B3DE-0815CC058552}" srcId="{BDB42DF5-969A-4042-B0B7-A2A1F63E0779}" destId="{BC0772D8-ED27-4FC8-8372-DCE5748771DE}" srcOrd="3" destOrd="0" parTransId="{5C13101C-F176-496E-87C7-287DE54BDD6C}" sibTransId="{4BF4351B-F982-4D86-984A-84FD835DEBE2}"/>
    <dgm:cxn modelId="{1CAF973B-69E4-4321-AD61-7047E15F601D}" srcId="{BDB42DF5-969A-4042-B0B7-A2A1F63E0779}" destId="{CB490F8F-1327-4532-8E06-D951DDA262DA}" srcOrd="1" destOrd="0" parTransId="{75A95E6A-43C0-4624-9D74-57BB54625E2C}" sibTransId="{3EEB3B75-7E5D-4A80-B85D-F5B2612E46D2}"/>
    <dgm:cxn modelId="{14A1F999-6455-421F-B38A-82748B400D4A}" type="presParOf" srcId="{51E06009-3E0D-4C38-AAFE-EC489439A116}" destId="{5202983F-6781-4A71-8C1F-DE4E02A028F0}" srcOrd="0" destOrd="0" presId="urn:microsoft.com/office/officeart/2008/layout/AccentedPicture"/>
    <dgm:cxn modelId="{821466DF-5097-4DD2-B2DF-9C3BC0863791}" type="presParOf" srcId="{51E06009-3E0D-4C38-AAFE-EC489439A116}" destId="{9C45FC8B-31BC-489E-88F6-0F6E90314ED4}" srcOrd="1" destOrd="0" presId="urn:microsoft.com/office/officeart/2008/layout/AccentedPicture"/>
    <dgm:cxn modelId="{51B9D72E-C66D-4356-B9ED-3CB09B8BEE87}" type="presParOf" srcId="{51E06009-3E0D-4C38-AAFE-EC489439A116}" destId="{0EF514EF-A611-439A-A6D6-7F6DEFF61C5F}" srcOrd="2" destOrd="0" presId="urn:microsoft.com/office/officeart/2008/layout/AccentedPicture"/>
    <dgm:cxn modelId="{3FA01383-F2A6-4FAC-8ABE-E739617A5F53}" type="presParOf" srcId="{0EF514EF-A611-439A-A6D6-7F6DEFF61C5F}" destId="{4E0916D9-9A4D-451A-89D8-725189850B14}" srcOrd="0" destOrd="0" presId="urn:microsoft.com/office/officeart/2008/layout/AccentedPicture"/>
    <dgm:cxn modelId="{9A997EBB-138C-4A08-BC51-15908CC62D16}" type="presParOf" srcId="{4E0916D9-9A4D-451A-89D8-725189850B14}" destId="{1E2DC793-4C36-45A6-B2AE-DBC70738EE36}" srcOrd="0" destOrd="0" presId="urn:microsoft.com/office/officeart/2008/layout/AccentedPicture"/>
    <dgm:cxn modelId="{CB52821E-3C88-4D96-B49D-1EE5F4BA99FB}" type="presParOf" srcId="{4E0916D9-9A4D-451A-89D8-725189850B14}" destId="{08B207E0-C817-4DFB-B8F1-54655356BA89}" srcOrd="1" destOrd="0" presId="urn:microsoft.com/office/officeart/2008/layout/AccentedPicture"/>
    <dgm:cxn modelId="{DE319FD0-14FA-46E2-80CA-B70270FB2EAF}" type="presParOf" srcId="{4E0916D9-9A4D-451A-89D8-725189850B14}" destId="{D8B8DB22-F3D4-4CDC-9253-8577FAC8BEE0}" srcOrd="2" destOrd="0" presId="urn:microsoft.com/office/officeart/2008/layout/AccentedPicture"/>
    <dgm:cxn modelId="{34CF7799-EEB7-4E1B-9104-029F083176A1}" type="presParOf" srcId="{D8B8DB22-F3D4-4CDC-9253-8577FAC8BEE0}" destId="{1150C963-12BE-4B18-9642-35995C3BAFB7}" srcOrd="0" destOrd="0" presId="urn:microsoft.com/office/officeart/2008/layout/AccentedPicture"/>
    <dgm:cxn modelId="{3372C220-BD5A-4750-90C9-F36504376244}" type="presParOf" srcId="{0EF514EF-A611-439A-A6D6-7F6DEFF61C5F}" destId="{FC270FE2-D01D-401C-ADE9-C10381F1920F}" srcOrd="1" destOrd="0" presId="urn:microsoft.com/office/officeart/2008/layout/AccentedPicture"/>
    <dgm:cxn modelId="{92D2608A-9CA4-4681-A194-04DEA69A1E2A}" type="presParOf" srcId="{0EF514EF-A611-439A-A6D6-7F6DEFF61C5F}" destId="{0B8098AE-DA52-464B-916A-046FCC28870C}" srcOrd="2" destOrd="0" presId="urn:microsoft.com/office/officeart/2008/layout/AccentedPicture"/>
    <dgm:cxn modelId="{89E99F2A-237D-4B1F-B760-4A72476AC4B5}" type="presParOf" srcId="{0B8098AE-DA52-464B-916A-046FCC28870C}" destId="{5F1440A9-1447-405A-BCED-30A4371425B6}" srcOrd="0" destOrd="0" presId="urn:microsoft.com/office/officeart/2008/layout/AccentedPicture"/>
    <dgm:cxn modelId="{7EF926AB-9CA1-42A3-A291-916794214DFF}" type="presParOf" srcId="{0B8098AE-DA52-464B-916A-046FCC28870C}" destId="{31B5D27E-55E3-4F00-83D8-B6A7D2E856FF}" srcOrd="1" destOrd="0" presId="urn:microsoft.com/office/officeart/2008/layout/AccentedPicture"/>
    <dgm:cxn modelId="{09881FFD-320A-498D-8949-F29185CA7582}" type="presParOf" srcId="{0B8098AE-DA52-464B-916A-046FCC28870C}" destId="{61BF83B0-CAAE-4E61-B74A-A7FBD2950B1B}" srcOrd="2" destOrd="0" presId="urn:microsoft.com/office/officeart/2008/layout/AccentedPicture"/>
    <dgm:cxn modelId="{1D9D14C8-9A47-4BD7-ACC9-CC6030D767AF}" type="presParOf" srcId="{61BF83B0-CAAE-4E61-B74A-A7FBD2950B1B}" destId="{2BB74FD9-CE0B-45BC-BFE8-C56C28CE534B}" srcOrd="0" destOrd="0" presId="urn:microsoft.com/office/officeart/2008/layout/AccentedPicture"/>
    <dgm:cxn modelId="{ACAC4DDD-A288-4036-816F-6D816D8E4933}" type="presParOf" srcId="{0EF514EF-A611-439A-A6D6-7F6DEFF61C5F}" destId="{005E3F00-6301-473D-A86D-C5D591959F69}" srcOrd="3" destOrd="0" presId="urn:microsoft.com/office/officeart/2008/layout/AccentedPicture"/>
    <dgm:cxn modelId="{A5364882-5138-4832-9FA3-D81CE8153A3B}" type="presParOf" srcId="{0EF514EF-A611-439A-A6D6-7F6DEFF61C5F}" destId="{FF3D6110-001C-4B2E-9F76-7E12AB8EC169}" srcOrd="4" destOrd="0" presId="urn:microsoft.com/office/officeart/2008/layout/AccentedPicture"/>
    <dgm:cxn modelId="{58864353-ACB5-487C-A4BA-D71F9AAE720D}" type="presParOf" srcId="{FF3D6110-001C-4B2E-9F76-7E12AB8EC169}" destId="{A2DC2957-5420-44C0-8B76-38E3928E115B}" srcOrd="0" destOrd="0" presId="urn:microsoft.com/office/officeart/2008/layout/AccentedPicture"/>
    <dgm:cxn modelId="{0BF2620A-D5E4-4D45-B9AC-D16D4E53B7F5}" type="presParOf" srcId="{FF3D6110-001C-4B2E-9F76-7E12AB8EC169}" destId="{A7E9E996-7D9E-49BB-9553-D8F2528748E9}" srcOrd="1" destOrd="0" presId="urn:microsoft.com/office/officeart/2008/layout/AccentedPicture"/>
    <dgm:cxn modelId="{85EAD391-D275-4428-ABF7-EF8447497FB1}" type="presParOf" srcId="{FF3D6110-001C-4B2E-9F76-7E12AB8EC169}" destId="{33B79F7D-C86B-46E6-A01A-B4F5D6FE8802}" srcOrd="2" destOrd="0" presId="urn:microsoft.com/office/officeart/2008/layout/AccentedPicture"/>
    <dgm:cxn modelId="{B2DB2BEA-AB72-414C-9AE1-9963D6EAEAA3}" type="presParOf" srcId="{33B79F7D-C86B-46E6-A01A-B4F5D6FE8802}" destId="{0F476A69-529A-45BA-BA04-BCA703CC350F}" srcOrd="0" destOrd="0" presId="urn:microsoft.com/office/officeart/2008/layout/AccentedPicture"/>
    <dgm:cxn modelId="{B219F520-4C63-45D5-98E6-7BDA0AB1CA03}" type="presParOf" srcId="{51E06009-3E0D-4C38-AAFE-EC489439A116}" destId="{B8A09BD3-B9BC-4CD0-AD34-E6030B81D109}" srcOrd="3" destOrd="0" presId="urn:microsoft.com/office/officeart/2008/layout/AccentedPicture"/>
    <dgm:cxn modelId="{60EEF79F-AF68-475A-8B75-14294605ECD4}" type="presParOf" srcId="{B8A09BD3-B9BC-4CD0-AD34-E6030B81D109}" destId="{1FA2BF9B-3AE3-459A-A0BE-D65A1F8A6713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5F190E-1467-470B-9BC6-2C978D2AB557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7A5E3BA2-BF6A-484A-94E6-BDE43DD0B784}">
      <dgm:prSet phldrT="[Texto]" custT="1"/>
      <dgm:spPr/>
      <dgm:t>
        <a:bodyPr/>
        <a:lstStyle/>
        <a:p>
          <a:r>
            <a:rPr lang="es-PE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FAMILIAS SALUDABLES CON CONOCIMIENTO DE LA PREVENCIÓN DEL CÁNCER DE CUELLO UTERINO, MAMA, ESTOMAGO, PRÓSTATA, PULMÓN COLON, RECTO, HIGADO, LEUCEMIA, LINFOMA, PIEL Y OTROS (30003611)</a:t>
          </a:r>
          <a:endParaRPr lang="es-PE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2F8183-6142-4D6E-85F3-60DE36403CF7}" type="parTrans" cxnId="{C5F74595-9728-400D-89C8-84B89E8296F2}">
      <dgm:prSet/>
      <dgm:spPr/>
      <dgm:t>
        <a:bodyPr/>
        <a:lstStyle/>
        <a:p>
          <a:endParaRPr lang="es-PE"/>
        </a:p>
      </dgm:t>
    </dgm:pt>
    <dgm:pt modelId="{10A5E2F6-DAB5-46CC-B7C6-9EBD9E726275}" type="sibTrans" cxnId="{C5F74595-9728-400D-89C8-84B89E8296F2}">
      <dgm:prSet/>
      <dgm:spPr>
        <a:solidFill>
          <a:srgbClr val="FF5050"/>
        </a:solidFill>
      </dgm:spPr>
      <dgm:t>
        <a:bodyPr/>
        <a:lstStyle/>
        <a:p>
          <a:endParaRPr lang="es-PE" sz="2000"/>
        </a:p>
      </dgm:t>
    </dgm:pt>
    <dgm:pt modelId="{3D583D8F-91FD-4FBA-B89E-8BC7DE59E7ED}">
      <dgm:prSet phldrT="[Texto]" custT="1"/>
      <dgm:spPr>
        <a:ln w="19050">
          <a:solidFill>
            <a:srgbClr val="FF0000"/>
          </a:solidFill>
        </a:ln>
      </dgm:spPr>
      <dgm:t>
        <a:bodyPr/>
        <a:lstStyle/>
        <a:p>
          <a:r>
            <a:rPr lang="es-PE" sz="2000" dirty="0" smtClean="0">
              <a:solidFill>
                <a:schemeClr val="accent5">
                  <a:lumMod val="75000"/>
                </a:schemeClr>
              </a:solidFill>
            </a:rPr>
            <a:t>Consejería a través de visita domiciliaria a la familia (de preferencia de encontrar algunos de sus miembros en el grupo de riesgo) para promover prácticas saludables en prevención del cáncer,</a:t>
          </a:r>
          <a:endParaRPr lang="es-PE" sz="2000" dirty="0">
            <a:solidFill>
              <a:schemeClr val="accent5">
                <a:lumMod val="75000"/>
              </a:schemeClr>
            </a:solidFill>
          </a:endParaRPr>
        </a:p>
      </dgm:t>
    </dgm:pt>
    <dgm:pt modelId="{9974F038-C10A-43C9-BF82-9378FC8F4541}" type="parTrans" cxnId="{94540E3F-2EE7-44D3-9816-7C7F63583555}">
      <dgm:prSet/>
      <dgm:spPr/>
      <dgm:t>
        <a:bodyPr/>
        <a:lstStyle/>
        <a:p>
          <a:endParaRPr lang="es-PE"/>
        </a:p>
      </dgm:t>
    </dgm:pt>
    <dgm:pt modelId="{8B18F8A7-895E-4214-B53E-F0A732DB2C20}" type="sibTrans" cxnId="{94540E3F-2EE7-44D3-9816-7C7F63583555}">
      <dgm:prSet/>
      <dgm:spPr/>
      <dgm:t>
        <a:bodyPr/>
        <a:lstStyle/>
        <a:p>
          <a:endParaRPr lang="es-PE"/>
        </a:p>
      </dgm:t>
    </dgm:pt>
    <dgm:pt modelId="{8CE2CE2A-847F-4875-905B-4F37846ECFF5}" type="pres">
      <dgm:prSet presAssocID="{E85F190E-1467-470B-9BC6-2C978D2AB557}" presName="Name0" presStyleCnt="0">
        <dgm:presLayoutVars>
          <dgm:dir/>
        </dgm:presLayoutVars>
      </dgm:prSet>
      <dgm:spPr/>
      <dgm:t>
        <a:bodyPr/>
        <a:lstStyle/>
        <a:p>
          <a:endParaRPr lang="es-PE"/>
        </a:p>
      </dgm:t>
    </dgm:pt>
    <dgm:pt modelId="{11FB9793-B4A6-4D48-BE25-BC8CCFF57E21}" type="pres">
      <dgm:prSet presAssocID="{10A5E2F6-DAB5-46CC-B7C6-9EBD9E726275}" presName="picture_1" presStyleLbl="bgImgPlace1" presStyleIdx="0" presStyleCnt="1" custLinFactNeighborX="-26047" custLinFactNeighborY="1339"/>
      <dgm:spPr/>
      <dgm:t>
        <a:bodyPr/>
        <a:lstStyle/>
        <a:p>
          <a:endParaRPr lang="es-PE"/>
        </a:p>
      </dgm:t>
    </dgm:pt>
    <dgm:pt modelId="{0AB66902-B1F6-4DCB-8BF7-255A4A3EB2AC}" type="pres">
      <dgm:prSet presAssocID="{7A5E3BA2-BF6A-484A-94E6-BDE43DD0B784}" presName="text_1" presStyleLbl="node1" presStyleIdx="0" presStyleCnt="0" custScaleX="103433" custScaleY="98061" custLinFactNeighborX="-24728" custLinFactNeighborY="-2735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98DFEDB-C7F7-4B58-ADAC-C5C411B07DA3}" type="pres">
      <dgm:prSet presAssocID="{E85F190E-1467-470B-9BC6-2C978D2AB557}" presName="linV" presStyleCnt="0"/>
      <dgm:spPr/>
    </dgm:pt>
    <dgm:pt modelId="{095F57E7-A362-49F3-BD33-973CEB230CE1}" type="pres">
      <dgm:prSet presAssocID="{3D583D8F-91FD-4FBA-B89E-8BC7DE59E7ED}" presName="pair" presStyleCnt="0"/>
      <dgm:spPr/>
    </dgm:pt>
    <dgm:pt modelId="{67B53F3C-DE89-4A77-A261-3D426252F5AD}" type="pres">
      <dgm:prSet presAssocID="{3D583D8F-91FD-4FBA-B89E-8BC7DE59E7ED}" presName="spaceH" presStyleLbl="node1" presStyleIdx="0" presStyleCnt="0"/>
      <dgm:spPr/>
    </dgm:pt>
    <dgm:pt modelId="{10BCA9BA-A442-4B32-813F-B0BC4A637E68}" type="pres">
      <dgm:prSet presAssocID="{3D583D8F-91FD-4FBA-B89E-8BC7DE59E7ED}" presName="desPictures" presStyleLbl="alignImgPlace1" presStyleIdx="0" presStyleCnt="1" custLinFactY="49691" custLinFactNeighborX="32961" custLinFactNeighborY="100000"/>
      <dgm:spPr/>
      <dgm:t>
        <a:bodyPr/>
        <a:lstStyle/>
        <a:p>
          <a:endParaRPr lang="es-PE"/>
        </a:p>
      </dgm:t>
    </dgm:pt>
    <dgm:pt modelId="{E2EB570C-3ED2-4178-95ED-27A8B411C840}" type="pres">
      <dgm:prSet presAssocID="{3D583D8F-91FD-4FBA-B89E-8BC7DE59E7ED}" presName="desTextWrapper" presStyleCnt="0"/>
      <dgm:spPr/>
    </dgm:pt>
    <dgm:pt modelId="{25EFB0E0-C366-48AB-AD18-F7117DE46F14}" type="pres">
      <dgm:prSet presAssocID="{3D583D8F-91FD-4FBA-B89E-8BC7DE59E7ED}" presName="desText" presStyleLbl="revTx" presStyleIdx="0" presStyleCnt="1" custScaleX="147466" custScaleY="149303" custLinFactY="53108" custLinFactNeighborX="87729" custLinFactNeighborY="1000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46A6336-2F39-4CDE-8EAE-7A6F628DD0F7}" type="pres">
      <dgm:prSet presAssocID="{E85F190E-1467-470B-9BC6-2C978D2AB557}" presName="maxNode" presStyleCnt="0"/>
      <dgm:spPr/>
    </dgm:pt>
    <dgm:pt modelId="{CF1B5CBB-C045-4866-BF71-55A4353E3287}" type="pres">
      <dgm:prSet presAssocID="{E85F190E-1467-470B-9BC6-2C978D2AB557}" presName="Name33" presStyleCnt="0"/>
      <dgm:spPr/>
    </dgm:pt>
  </dgm:ptLst>
  <dgm:cxnLst>
    <dgm:cxn modelId="{9D25090B-680F-4CA8-BBB0-1A0E0008CD51}" type="presOf" srcId="{7A5E3BA2-BF6A-484A-94E6-BDE43DD0B784}" destId="{0AB66902-B1F6-4DCB-8BF7-255A4A3EB2AC}" srcOrd="0" destOrd="0" presId="urn:microsoft.com/office/officeart/2008/layout/AccentedPicture"/>
    <dgm:cxn modelId="{C5F74595-9728-400D-89C8-84B89E8296F2}" srcId="{E85F190E-1467-470B-9BC6-2C978D2AB557}" destId="{7A5E3BA2-BF6A-484A-94E6-BDE43DD0B784}" srcOrd="0" destOrd="0" parTransId="{FF2F8183-6142-4D6E-85F3-60DE36403CF7}" sibTransId="{10A5E2F6-DAB5-46CC-B7C6-9EBD9E726275}"/>
    <dgm:cxn modelId="{94540E3F-2EE7-44D3-9816-7C7F63583555}" srcId="{E85F190E-1467-470B-9BC6-2C978D2AB557}" destId="{3D583D8F-91FD-4FBA-B89E-8BC7DE59E7ED}" srcOrd="1" destOrd="0" parTransId="{9974F038-C10A-43C9-BF82-9378FC8F4541}" sibTransId="{8B18F8A7-895E-4214-B53E-F0A732DB2C20}"/>
    <dgm:cxn modelId="{7459C6FC-571A-4FEF-81DD-9F830EED40B0}" type="presOf" srcId="{3D583D8F-91FD-4FBA-B89E-8BC7DE59E7ED}" destId="{25EFB0E0-C366-48AB-AD18-F7117DE46F14}" srcOrd="0" destOrd="0" presId="urn:microsoft.com/office/officeart/2008/layout/AccentedPicture"/>
    <dgm:cxn modelId="{4521F1EF-3BCD-405C-9D7C-BEA39AB30D7B}" type="presOf" srcId="{10A5E2F6-DAB5-46CC-B7C6-9EBD9E726275}" destId="{11FB9793-B4A6-4D48-BE25-BC8CCFF57E21}" srcOrd="0" destOrd="0" presId="urn:microsoft.com/office/officeart/2008/layout/AccentedPicture"/>
    <dgm:cxn modelId="{87D980C4-4CD8-4060-8228-8E62BD84A3EF}" type="presOf" srcId="{E85F190E-1467-470B-9BC6-2C978D2AB557}" destId="{8CE2CE2A-847F-4875-905B-4F37846ECFF5}" srcOrd="0" destOrd="0" presId="urn:microsoft.com/office/officeart/2008/layout/AccentedPicture"/>
    <dgm:cxn modelId="{D5C008E2-9297-4EA0-8A09-A3FA988472DE}" type="presParOf" srcId="{8CE2CE2A-847F-4875-905B-4F37846ECFF5}" destId="{11FB9793-B4A6-4D48-BE25-BC8CCFF57E21}" srcOrd="0" destOrd="0" presId="urn:microsoft.com/office/officeart/2008/layout/AccentedPicture"/>
    <dgm:cxn modelId="{EFDE1BEF-11B4-4A4F-AD62-40326FFDCA41}" type="presParOf" srcId="{8CE2CE2A-847F-4875-905B-4F37846ECFF5}" destId="{0AB66902-B1F6-4DCB-8BF7-255A4A3EB2AC}" srcOrd="1" destOrd="0" presId="urn:microsoft.com/office/officeart/2008/layout/AccentedPicture"/>
    <dgm:cxn modelId="{44368157-6E51-46B9-AE5A-01EC70897E78}" type="presParOf" srcId="{8CE2CE2A-847F-4875-905B-4F37846ECFF5}" destId="{C98DFEDB-C7F7-4B58-ADAC-C5C411B07DA3}" srcOrd="2" destOrd="0" presId="urn:microsoft.com/office/officeart/2008/layout/AccentedPicture"/>
    <dgm:cxn modelId="{63D519D6-6C9F-475C-87E0-4445E0E674E5}" type="presParOf" srcId="{C98DFEDB-C7F7-4B58-ADAC-C5C411B07DA3}" destId="{095F57E7-A362-49F3-BD33-973CEB230CE1}" srcOrd="0" destOrd="0" presId="urn:microsoft.com/office/officeart/2008/layout/AccentedPicture"/>
    <dgm:cxn modelId="{524ED2B5-BCEC-46B2-90DB-C746EAC1309B}" type="presParOf" srcId="{095F57E7-A362-49F3-BD33-973CEB230CE1}" destId="{67B53F3C-DE89-4A77-A261-3D426252F5AD}" srcOrd="0" destOrd="0" presId="urn:microsoft.com/office/officeart/2008/layout/AccentedPicture"/>
    <dgm:cxn modelId="{854EE3A9-6988-4876-8F92-6846FE8B74EE}" type="presParOf" srcId="{095F57E7-A362-49F3-BD33-973CEB230CE1}" destId="{10BCA9BA-A442-4B32-813F-B0BC4A637E68}" srcOrd="1" destOrd="0" presId="urn:microsoft.com/office/officeart/2008/layout/AccentedPicture"/>
    <dgm:cxn modelId="{AFC377F9-4438-40E9-A8A8-A72B163F4437}" type="presParOf" srcId="{095F57E7-A362-49F3-BD33-973CEB230CE1}" destId="{E2EB570C-3ED2-4178-95ED-27A8B411C840}" srcOrd="2" destOrd="0" presId="urn:microsoft.com/office/officeart/2008/layout/AccentedPicture"/>
    <dgm:cxn modelId="{1EB14D2C-710D-4D68-B442-5B6C2C9DB346}" type="presParOf" srcId="{E2EB570C-3ED2-4178-95ED-27A8B411C840}" destId="{25EFB0E0-C366-48AB-AD18-F7117DE46F14}" srcOrd="0" destOrd="0" presId="urn:microsoft.com/office/officeart/2008/layout/AccentedPicture"/>
    <dgm:cxn modelId="{8C2DECD6-FD93-4B0C-BB31-FDFF0F3F5DEA}" type="presParOf" srcId="{8CE2CE2A-847F-4875-905B-4F37846ECFF5}" destId="{446A6336-2F39-4CDE-8EAE-7A6F628DD0F7}" srcOrd="3" destOrd="0" presId="urn:microsoft.com/office/officeart/2008/layout/AccentedPicture"/>
    <dgm:cxn modelId="{A1C61EA2-386A-4778-8EA5-3A25B51214A2}" type="presParOf" srcId="{446A6336-2F39-4CDE-8EAE-7A6F628DD0F7}" destId="{CF1B5CBB-C045-4866-BF71-55A4353E3287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987BDF-4F2C-4B72-8D83-E58DDD3BCB73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D5CA122-C8D7-4AEA-B1B0-D28F1D15B203}">
      <dgm:prSet phldrT="[Texto]" custT="1"/>
      <dgm:spPr/>
      <dgm:t>
        <a:bodyPr/>
        <a:lstStyle/>
        <a:p>
          <a:r>
            <a:rPr lang="es-PE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MUNICIPIOS SALUDABLES QUE PROMUEVEN LA PREVENCIÓN DEL CANCER DE CUELLO UTERINO, MAMA, ESTOMAGO, PROSTATA, PULMON, COLON, RECTO, HIGADO, LEUCEMIA, LINFOMA, PIEL Y OTROS (3000362)</a:t>
          </a:r>
          <a:endParaRPr lang="es-PE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D80F94-3946-490D-84FB-0CB9B4EFDCF4}" type="parTrans" cxnId="{01D94738-72B2-45F6-B24C-624222DA8F61}">
      <dgm:prSet/>
      <dgm:spPr/>
      <dgm:t>
        <a:bodyPr/>
        <a:lstStyle/>
        <a:p>
          <a:endParaRPr lang="es-PE" sz="2000"/>
        </a:p>
      </dgm:t>
    </dgm:pt>
    <dgm:pt modelId="{005168BB-5529-46A3-9D2B-DEFDB7C60EE1}" type="sibTrans" cxnId="{01D94738-72B2-45F6-B24C-624222DA8F61}">
      <dgm:prSet/>
      <dgm:spPr>
        <a:solidFill>
          <a:schemeClr val="accent4"/>
        </a:solidFill>
      </dgm:spPr>
      <dgm:t>
        <a:bodyPr/>
        <a:lstStyle/>
        <a:p>
          <a:endParaRPr lang="es-PE" sz="2000"/>
        </a:p>
      </dgm:t>
    </dgm:pt>
    <dgm:pt modelId="{AF7D4389-8C6F-4DDC-9E76-70ED5DC8502E}">
      <dgm:prSet phldrT="[Texto]" custT="1"/>
      <dgm:spPr>
        <a:ln w="19050">
          <a:solidFill>
            <a:srgbClr val="FFC000"/>
          </a:solidFill>
        </a:ln>
      </dgm:spPr>
      <dgm:t>
        <a:bodyPr/>
        <a:lstStyle/>
        <a:p>
          <a:r>
            <a:rPr lang="es-PE" sz="2000" dirty="0" smtClean="0">
              <a:solidFill>
                <a:schemeClr val="accent5">
                  <a:lumMod val="75000"/>
                </a:schemeClr>
              </a:solidFill>
            </a:rPr>
            <a:t>CONCEJO MUNICIPAL CAPACITADO PARA PROMOVER PRÁCTICAS EN SALUD EN LA PREVENCIÓN DEL CÁNCER</a:t>
          </a:r>
          <a:endParaRPr lang="es-PE" sz="2000" dirty="0">
            <a:solidFill>
              <a:schemeClr val="accent5">
                <a:lumMod val="75000"/>
              </a:schemeClr>
            </a:solidFill>
          </a:endParaRPr>
        </a:p>
      </dgm:t>
    </dgm:pt>
    <dgm:pt modelId="{E31C4C8D-401A-4FF2-B31F-7698774FE5C4}" type="parTrans" cxnId="{D0B1C7B6-1DCA-4A17-BEEB-2EA4327E566C}">
      <dgm:prSet/>
      <dgm:spPr/>
      <dgm:t>
        <a:bodyPr/>
        <a:lstStyle/>
        <a:p>
          <a:endParaRPr lang="es-PE" sz="2000"/>
        </a:p>
      </dgm:t>
    </dgm:pt>
    <dgm:pt modelId="{AFA99D31-523B-4E4A-9025-FFE479657208}" type="sibTrans" cxnId="{D0B1C7B6-1DCA-4A17-BEEB-2EA4327E566C}">
      <dgm:prSet/>
      <dgm:spPr/>
      <dgm:t>
        <a:bodyPr/>
        <a:lstStyle/>
        <a:p>
          <a:endParaRPr lang="es-PE" sz="2000"/>
        </a:p>
      </dgm:t>
    </dgm:pt>
    <dgm:pt modelId="{F97CCFEF-C608-4991-8CC8-C20EB4FE09B0}">
      <dgm:prSet phldrT="[Texto]" custT="1"/>
      <dgm:spPr>
        <a:ln w="19050">
          <a:solidFill>
            <a:srgbClr val="FFC000"/>
          </a:solidFill>
        </a:ln>
      </dgm:spPr>
      <dgm:t>
        <a:bodyPr/>
        <a:lstStyle/>
        <a:p>
          <a:r>
            <a:rPr lang="es-PE" sz="2000" dirty="0" smtClean="0">
              <a:solidFill>
                <a:schemeClr val="accent5">
                  <a:lumMod val="75000"/>
                </a:schemeClr>
              </a:solidFill>
            </a:rPr>
            <a:t>COMITÉ MULTISECTORIAL CAPACITADO PARA PROMOVER PRÁCTICAS EN SALUD EN LA PREVENCIÓN DEL CÁNCER.</a:t>
          </a:r>
          <a:endParaRPr lang="es-PE" sz="2000" dirty="0">
            <a:solidFill>
              <a:schemeClr val="accent5">
                <a:lumMod val="75000"/>
              </a:schemeClr>
            </a:solidFill>
          </a:endParaRPr>
        </a:p>
      </dgm:t>
    </dgm:pt>
    <dgm:pt modelId="{25723CFE-5F20-4865-A354-74F009AA1659}" type="parTrans" cxnId="{40499F72-69D5-43DD-A42F-36040F2D8C05}">
      <dgm:prSet/>
      <dgm:spPr/>
      <dgm:t>
        <a:bodyPr/>
        <a:lstStyle/>
        <a:p>
          <a:endParaRPr lang="es-PE" sz="2000"/>
        </a:p>
      </dgm:t>
    </dgm:pt>
    <dgm:pt modelId="{5F204AAC-640D-40C7-8E1A-039CB1952ABC}" type="sibTrans" cxnId="{40499F72-69D5-43DD-A42F-36040F2D8C05}">
      <dgm:prSet/>
      <dgm:spPr/>
      <dgm:t>
        <a:bodyPr/>
        <a:lstStyle/>
        <a:p>
          <a:endParaRPr lang="es-PE" sz="2000"/>
        </a:p>
      </dgm:t>
    </dgm:pt>
    <dgm:pt modelId="{4FAE0840-1746-4D2D-AF48-C4D6A17456DB}">
      <dgm:prSet phldrT="[Texto]" custT="1"/>
      <dgm:spPr>
        <a:ln w="19050">
          <a:solidFill>
            <a:srgbClr val="FFC000"/>
          </a:solidFill>
        </a:ln>
      </dgm:spPr>
      <dgm:t>
        <a:bodyPr/>
        <a:lstStyle/>
        <a:p>
          <a:r>
            <a:rPr lang="es-PE" sz="2000" dirty="0" smtClean="0">
              <a:solidFill>
                <a:schemeClr val="accent5">
                  <a:lumMod val="75000"/>
                </a:schemeClr>
              </a:solidFill>
            </a:rPr>
            <a:t>MUNICIPIOS PLANIFICAN Y EJECUTAN ACCIONES EN FACTORES DE RIESGO COMO ALCOHOL, TABACO Y OTROS PARA CONTRIBUIR A LA PREVENCIÓN Y CONTROL DEL CÁNCER</a:t>
          </a:r>
          <a:endParaRPr lang="es-PE" sz="2000" dirty="0">
            <a:solidFill>
              <a:schemeClr val="accent5">
                <a:lumMod val="75000"/>
              </a:schemeClr>
            </a:solidFill>
          </a:endParaRPr>
        </a:p>
      </dgm:t>
    </dgm:pt>
    <dgm:pt modelId="{9F454EC0-5609-47BD-8716-56DF7BBC20F4}" type="parTrans" cxnId="{088D726E-A8B2-4F28-94DA-BB7F78517397}">
      <dgm:prSet/>
      <dgm:spPr/>
      <dgm:t>
        <a:bodyPr/>
        <a:lstStyle/>
        <a:p>
          <a:endParaRPr lang="es-PE"/>
        </a:p>
      </dgm:t>
    </dgm:pt>
    <dgm:pt modelId="{5277D5E0-F6DC-4725-B1F6-A0E0A0FCE050}" type="sibTrans" cxnId="{088D726E-A8B2-4F28-94DA-BB7F78517397}">
      <dgm:prSet/>
      <dgm:spPr/>
      <dgm:t>
        <a:bodyPr/>
        <a:lstStyle/>
        <a:p>
          <a:endParaRPr lang="es-PE"/>
        </a:p>
      </dgm:t>
    </dgm:pt>
    <dgm:pt modelId="{5CE48EB3-105B-4627-A8F7-D87A71959A57}" type="pres">
      <dgm:prSet presAssocID="{95987BDF-4F2C-4B72-8D83-E58DDD3BCB73}" presName="Name0" presStyleCnt="0">
        <dgm:presLayoutVars>
          <dgm:dir/>
        </dgm:presLayoutVars>
      </dgm:prSet>
      <dgm:spPr/>
      <dgm:t>
        <a:bodyPr/>
        <a:lstStyle/>
        <a:p>
          <a:endParaRPr lang="es-PE"/>
        </a:p>
      </dgm:t>
    </dgm:pt>
    <dgm:pt modelId="{BA6E5BCE-885C-48B6-9AEF-7D5881F738DC}" type="pres">
      <dgm:prSet presAssocID="{005168BB-5529-46A3-9D2B-DEFDB7C60EE1}" presName="picture_1" presStyleLbl="bgImgPlace1" presStyleIdx="0" presStyleCnt="1" custLinFactNeighborX="-22326" custLinFactNeighborY="-4025"/>
      <dgm:spPr/>
      <dgm:t>
        <a:bodyPr/>
        <a:lstStyle/>
        <a:p>
          <a:endParaRPr lang="es-PE"/>
        </a:p>
      </dgm:t>
    </dgm:pt>
    <dgm:pt modelId="{6A736E92-973B-487D-9C8A-BEE730338D26}" type="pres">
      <dgm:prSet presAssocID="{9D5CA122-C8D7-4AEA-B1B0-D28F1D15B203}" presName="text_1" presStyleLbl="node1" presStyleIdx="0" presStyleCnt="0" custScaleY="95793" custLinFactNeighborX="-2914" custLinFactNeighborY="-3852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D22DB19-C971-4A94-B356-BC088F77F1CC}" type="pres">
      <dgm:prSet presAssocID="{95987BDF-4F2C-4B72-8D83-E58DDD3BCB73}" presName="linV" presStyleCnt="0"/>
      <dgm:spPr/>
    </dgm:pt>
    <dgm:pt modelId="{6A19178B-EEB0-421C-981A-AA8A8E5D9C9D}" type="pres">
      <dgm:prSet presAssocID="{AF7D4389-8C6F-4DDC-9E76-70ED5DC8502E}" presName="pair" presStyleCnt="0"/>
      <dgm:spPr/>
    </dgm:pt>
    <dgm:pt modelId="{49EA79F5-8C6D-43DC-8BB5-CC457AD8ED9A}" type="pres">
      <dgm:prSet presAssocID="{AF7D4389-8C6F-4DDC-9E76-70ED5DC8502E}" presName="spaceH" presStyleLbl="node1" presStyleIdx="0" presStyleCnt="0"/>
      <dgm:spPr/>
    </dgm:pt>
    <dgm:pt modelId="{E3258EDF-DB31-4901-BC97-9A094C28FA8B}" type="pres">
      <dgm:prSet presAssocID="{AF7D4389-8C6F-4DDC-9E76-70ED5DC8502E}" presName="desPictures" presStyleLbl="alignImgPlace1" presStyleIdx="0" presStyleCnt="3" custLinFactNeighborX="31216" custLinFactNeighborY="26861"/>
      <dgm:spPr/>
      <dgm:t>
        <a:bodyPr/>
        <a:lstStyle/>
        <a:p>
          <a:endParaRPr lang="es-PE"/>
        </a:p>
      </dgm:t>
    </dgm:pt>
    <dgm:pt modelId="{192215E9-8FC6-4220-BEC3-7CDEA16AE3ED}" type="pres">
      <dgm:prSet presAssocID="{AF7D4389-8C6F-4DDC-9E76-70ED5DC8502E}" presName="desTextWrapper" presStyleCnt="0"/>
      <dgm:spPr/>
    </dgm:pt>
    <dgm:pt modelId="{29ED5AD5-D272-49BF-9A7D-B6AF0CAF8A17}" type="pres">
      <dgm:prSet presAssocID="{AF7D4389-8C6F-4DDC-9E76-70ED5DC8502E}" presName="desText" presStyleLbl="revTx" presStyleIdx="0" presStyleCnt="3" custLinFactNeighborX="6966" custLinFactNeighborY="2686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7874C47-0BB2-4859-8236-43260CDADC96}" type="pres">
      <dgm:prSet presAssocID="{AFA99D31-523B-4E4A-9025-FFE479657208}" presName="spaceV" presStyleCnt="0"/>
      <dgm:spPr/>
    </dgm:pt>
    <dgm:pt modelId="{BF8651F6-5997-4851-814E-5DC7C7811DED}" type="pres">
      <dgm:prSet presAssocID="{F97CCFEF-C608-4991-8CC8-C20EB4FE09B0}" presName="pair" presStyleCnt="0"/>
      <dgm:spPr/>
    </dgm:pt>
    <dgm:pt modelId="{63D6FB4C-F142-45A6-BF6A-0522BE97D2E9}" type="pres">
      <dgm:prSet presAssocID="{F97CCFEF-C608-4991-8CC8-C20EB4FE09B0}" presName="spaceH" presStyleLbl="node1" presStyleIdx="0" presStyleCnt="0"/>
      <dgm:spPr/>
    </dgm:pt>
    <dgm:pt modelId="{5BAAE533-A939-4919-98D1-AFAE709EA27A}" type="pres">
      <dgm:prSet presAssocID="{F97CCFEF-C608-4991-8CC8-C20EB4FE09B0}" presName="desPictures" presStyleLbl="alignImgPlace1" presStyleIdx="1" presStyleCnt="3" custLinFactNeighborX="26179" custLinFactNeighborY="19118"/>
      <dgm:spPr/>
      <dgm:t>
        <a:bodyPr/>
        <a:lstStyle/>
        <a:p>
          <a:endParaRPr lang="es-PE"/>
        </a:p>
      </dgm:t>
    </dgm:pt>
    <dgm:pt modelId="{20A3FE89-A3FD-413C-8B7B-54359249FA66}" type="pres">
      <dgm:prSet presAssocID="{F97CCFEF-C608-4991-8CC8-C20EB4FE09B0}" presName="desTextWrapper" presStyleCnt="0"/>
      <dgm:spPr/>
    </dgm:pt>
    <dgm:pt modelId="{4B857F09-B029-4FDB-8D01-10E43360026E}" type="pres">
      <dgm:prSet presAssocID="{F97CCFEF-C608-4991-8CC8-C20EB4FE09B0}" presName="desText" presStyleLbl="revTx" presStyleIdx="1" presStyleCnt="3" custLinFactNeighborX="6966" custLinFactNeighborY="1790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290F661-A103-41D7-93BB-DE25417194C4}" type="pres">
      <dgm:prSet presAssocID="{5F204AAC-640D-40C7-8E1A-039CB1952ABC}" presName="spaceV" presStyleCnt="0"/>
      <dgm:spPr/>
    </dgm:pt>
    <dgm:pt modelId="{57102C5F-5CB7-48D2-9855-2ABD194E3B44}" type="pres">
      <dgm:prSet presAssocID="{4FAE0840-1746-4D2D-AF48-C4D6A17456DB}" presName="pair" presStyleCnt="0"/>
      <dgm:spPr/>
    </dgm:pt>
    <dgm:pt modelId="{3C732A41-CA73-4875-BF6E-18AB9DECD4D1}" type="pres">
      <dgm:prSet presAssocID="{4FAE0840-1746-4D2D-AF48-C4D6A17456DB}" presName="spaceH" presStyleLbl="node1" presStyleIdx="0" presStyleCnt="0"/>
      <dgm:spPr/>
    </dgm:pt>
    <dgm:pt modelId="{6819AA95-B494-46C9-AE51-72613E6611D1}" type="pres">
      <dgm:prSet presAssocID="{4FAE0840-1746-4D2D-AF48-C4D6A17456DB}" presName="desPictures" presStyleLbl="alignImgPlace1" presStyleIdx="2" presStyleCnt="3" custLinFactNeighborX="26084" custLinFactNeighborY="12495"/>
      <dgm:spPr/>
    </dgm:pt>
    <dgm:pt modelId="{ED6C942B-D71A-4EF8-8A57-10BF85F0BA95}" type="pres">
      <dgm:prSet presAssocID="{4FAE0840-1746-4D2D-AF48-C4D6A17456DB}" presName="desTextWrapper" presStyleCnt="0"/>
      <dgm:spPr/>
    </dgm:pt>
    <dgm:pt modelId="{4A93E8E6-55E3-4E28-8A93-FC47B2659A18}" type="pres">
      <dgm:prSet presAssocID="{4FAE0840-1746-4D2D-AF48-C4D6A17456DB}" presName="desText" presStyleLbl="revTx" presStyleIdx="2" presStyleCnt="3" custLinFactNeighborX="8968" custLinFactNeighborY="1986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32505C9-F01D-4788-8F57-37BF83CCC612}" type="pres">
      <dgm:prSet presAssocID="{95987BDF-4F2C-4B72-8D83-E58DDD3BCB73}" presName="maxNode" presStyleCnt="0"/>
      <dgm:spPr/>
    </dgm:pt>
    <dgm:pt modelId="{34776A2D-801D-4491-9750-6B9F81E6B515}" type="pres">
      <dgm:prSet presAssocID="{95987BDF-4F2C-4B72-8D83-E58DDD3BCB73}" presName="Name33" presStyleCnt="0"/>
      <dgm:spPr/>
    </dgm:pt>
  </dgm:ptLst>
  <dgm:cxnLst>
    <dgm:cxn modelId="{01D94738-72B2-45F6-B24C-624222DA8F61}" srcId="{95987BDF-4F2C-4B72-8D83-E58DDD3BCB73}" destId="{9D5CA122-C8D7-4AEA-B1B0-D28F1D15B203}" srcOrd="0" destOrd="0" parTransId="{6BD80F94-3946-490D-84FB-0CB9B4EFDCF4}" sibTransId="{005168BB-5529-46A3-9D2B-DEFDB7C60EE1}"/>
    <dgm:cxn modelId="{40499F72-69D5-43DD-A42F-36040F2D8C05}" srcId="{95987BDF-4F2C-4B72-8D83-E58DDD3BCB73}" destId="{F97CCFEF-C608-4991-8CC8-C20EB4FE09B0}" srcOrd="2" destOrd="0" parTransId="{25723CFE-5F20-4865-A354-74F009AA1659}" sibTransId="{5F204AAC-640D-40C7-8E1A-039CB1952ABC}"/>
    <dgm:cxn modelId="{D161B10D-E4D3-4804-ABB5-46D3D0A56495}" type="presOf" srcId="{9D5CA122-C8D7-4AEA-B1B0-D28F1D15B203}" destId="{6A736E92-973B-487D-9C8A-BEE730338D26}" srcOrd="0" destOrd="0" presId="urn:microsoft.com/office/officeart/2008/layout/AccentedPicture"/>
    <dgm:cxn modelId="{D7F8C43F-7470-4126-AF40-41E7F3A18575}" type="presOf" srcId="{AF7D4389-8C6F-4DDC-9E76-70ED5DC8502E}" destId="{29ED5AD5-D272-49BF-9A7D-B6AF0CAF8A17}" srcOrd="0" destOrd="0" presId="urn:microsoft.com/office/officeart/2008/layout/AccentedPicture"/>
    <dgm:cxn modelId="{D55B03D1-6B84-446C-8750-3684438F4ABA}" type="presOf" srcId="{F97CCFEF-C608-4991-8CC8-C20EB4FE09B0}" destId="{4B857F09-B029-4FDB-8D01-10E43360026E}" srcOrd="0" destOrd="0" presId="urn:microsoft.com/office/officeart/2008/layout/AccentedPicture"/>
    <dgm:cxn modelId="{F837A337-A250-4093-9155-E79592C8D59A}" type="presOf" srcId="{4FAE0840-1746-4D2D-AF48-C4D6A17456DB}" destId="{4A93E8E6-55E3-4E28-8A93-FC47B2659A18}" srcOrd="0" destOrd="0" presId="urn:microsoft.com/office/officeart/2008/layout/AccentedPicture"/>
    <dgm:cxn modelId="{D0B1C7B6-1DCA-4A17-BEEB-2EA4327E566C}" srcId="{95987BDF-4F2C-4B72-8D83-E58DDD3BCB73}" destId="{AF7D4389-8C6F-4DDC-9E76-70ED5DC8502E}" srcOrd="1" destOrd="0" parTransId="{E31C4C8D-401A-4FF2-B31F-7698774FE5C4}" sibTransId="{AFA99D31-523B-4E4A-9025-FFE479657208}"/>
    <dgm:cxn modelId="{E7559248-3D34-4C65-A803-BB85DA60C370}" type="presOf" srcId="{005168BB-5529-46A3-9D2B-DEFDB7C60EE1}" destId="{BA6E5BCE-885C-48B6-9AEF-7D5881F738DC}" srcOrd="0" destOrd="0" presId="urn:microsoft.com/office/officeart/2008/layout/AccentedPicture"/>
    <dgm:cxn modelId="{088D726E-A8B2-4F28-94DA-BB7F78517397}" srcId="{95987BDF-4F2C-4B72-8D83-E58DDD3BCB73}" destId="{4FAE0840-1746-4D2D-AF48-C4D6A17456DB}" srcOrd="3" destOrd="0" parTransId="{9F454EC0-5609-47BD-8716-56DF7BBC20F4}" sibTransId="{5277D5E0-F6DC-4725-B1F6-A0E0A0FCE050}"/>
    <dgm:cxn modelId="{E7BF4007-BA2C-40F4-942F-34A1B39CD0DC}" type="presOf" srcId="{95987BDF-4F2C-4B72-8D83-E58DDD3BCB73}" destId="{5CE48EB3-105B-4627-A8F7-D87A71959A57}" srcOrd="0" destOrd="0" presId="urn:microsoft.com/office/officeart/2008/layout/AccentedPicture"/>
    <dgm:cxn modelId="{CAB64906-6733-4104-AF14-CAC776FE2D06}" type="presParOf" srcId="{5CE48EB3-105B-4627-A8F7-D87A71959A57}" destId="{BA6E5BCE-885C-48B6-9AEF-7D5881F738DC}" srcOrd="0" destOrd="0" presId="urn:microsoft.com/office/officeart/2008/layout/AccentedPicture"/>
    <dgm:cxn modelId="{B7DB57CE-CE30-419F-9B73-6F33C2AAE1A8}" type="presParOf" srcId="{5CE48EB3-105B-4627-A8F7-D87A71959A57}" destId="{6A736E92-973B-487D-9C8A-BEE730338D26}" srcOrd="1" destOrd="0" presId="urn:microsoft.com/office/officeart/2008/layout/AccentedPicture"/>
    <dgm:cxn modelId="{31E5A1FE-E154-401C-9B64-A2F2262A5493}" type="presParOf" srcId="{5CE48EB3-105B-4627-A8F7-D87A71959A57}" destId="{0D22DB19-C971-4A94-B356-BC088F77F1CC}" srcOrd="2" destOrd="0" presId="urn:microsoft.com/office/officeart/2008/layout/AccentedPicture"/>
    <dgm:cxn modelId="{5FD7393C-0BD9-45E4-ADCF-B441A85152FB}" type="presParOf" srcId="{0D22DB19-C971-4A94-B356-BC088F77F1CC}" destId="{6A19178B-EEB0-421C-981A-AA8A8E5D9C9D}" srcOrd="0" destOrd="0" presId="urn:microsoft.com/office/officeart/2008/layout/AccentedPicture"/>
    <dgm:cxn modelId="{0EB3C762-BAC3-49A9-82A2-18DE6D3A495F}" type="presParOf" srcId="{6A19178B-EEB0-421C-981A-AA8A8E5D9C9D}" destId="{49EA79F5-8C6D-43DC-8BB5-CC457AD8ED9A}" srcOrd="0" destOrd="0" presId="urn:microsoft.com/office/officeart/2008/layout/AccentedPicture"/>
    <dgm:cxn modelId="{75086F97-3BC7-4716-89B5-C780EB08F2CE}" type="presParOf" srcId="{6A19178B-EEB0-421C-981A-AA8A8E5D9C9D}" destId="{E3258EDF-DB31-4901-BC97-9A094C28FA8B}" srcOrd="1" destOrd="0" presId="urn:microsoft.com/office/officeart/2008/layout/AccentedPicture"/>
    <dgm:cxn modelId="{A1A2047F-B48D-4A5C-95EC-90F5FF697C82}" type="presParOf" srcId="{6A19178B-EEB0-421C-981A-AA8A8E5D9C9D}" destId="{192215E9-8FC6-4220-BEC3-7CDEA16AE3ED}" srcOrd="2" destOrd="0" presId="urn:microsoft.com/office/officeart/2008/layout/AccentedPicture"/>
    <dgm:cxn modelId="{5650D676-E5E2-4ED3-9C65-188E5C676040}" type="presParOf" srcId="{192215E9-8FC6-4220-BEC3-7CDEA16AE3ED}" destId="{29ED5AD5-D272-49BF-9A7D-B6AF0CAF8A17}" srcOrd="0" destOrd="0" presId="urn:microsoft.com/office/officeart/2008/layout/AccentedPicture"/>
    <dgm:cxn modelId="{D20F2BAC-A3EB-4A50-AF59-0899807E3450}" type="presParOf" srcId="{0D22DB19-C971-4A94-B356-BC088F77F1CC}" destId="{C7874C47-0BB2-4859-8236-43260CDADC96}" srcOrd="1" destOrd="0" presId="urn:microsoft.com/office/officeart/2008/layout/AccentedPicture"/>
    <dgm:cxn modelId="{9C1206D1-3173-46A6-A8F5-A09B9D7F649E}" type="presParOf" srcId="{0D22DB19-C971-4A94-B356-BC088F77F1CC}" destId="{BF8651F6-5997-4851-814E-5DC7C7811DED}" srcOrd="2" destOrd="0" presId="urn:microsoft.com/office/officeart/2008/layout/AccentedPicture"/>
    <dgm:cxn modelId="{7C7277D8-DE6C-4DBA-8491-02D3B95BC46E}" type="presParOf" srcId="{BF8651F6-5997-4851-814E-5DC7C7811DED}" destId="{63D6FB4C-F142-45A6-BF6A-0522BE97D2E9}" srcOrd="0" destOrd="0" presId="urn:microsoft.com/office/officeart/2008/layout/AccentedPicture"/>
    <dgm:cxn modelId="{85B9140E-FD42-4BA0-A03A-8C9B87D30800}" type="presParOf" srcId="{BF8651F6-5997-4851-814E-5DC7C7811DED}" destId="{5BAAE533-A939-4919-98D1-AFAE709EA27A}" srcOrd="1" destOrd="0" presId="urn:microsoft.com/office/officeart/2008/layout/AccentedPicture"/>
    <dgm:cxn modelId="{F91B4F37-4FC0-4E3F-8679-636E2AF49483}" type="presParOf" srcId="{BF8651F6-5997-4851-814E-5DC7C7811DED}" destId="{20A3FE89-A3FD-413C-8B7B-54359249FA66}" srcOrd="2" destOrd="0" presId="urn:microsoft.com/office/officeart/2008/layout/AccentedPicture"/>
    <dgm:cxn modelId="{FCEEB858-F995-46ED-A195-9B0AE1E4CB1D}" type="presParOf" srcId="{20A3FE89-A3FD-413C-8B7B-54359249FA66}" destId="{4B857F09-B029-4FDB-8D01-10E43360026E}" srcOrd="0" destOrd="0" presId="urn:microsoft.com/office/officeart/2008/layout/AccentedPicture"/>
    <dgm:cxn modelId="{96EA0331-3714-403D-9FE4-3F3A3C40A827}" type="presParOf" srcId="{0D22DB19-C971-4A94-B356-BC088F77F1CC}" destId="{6290F661-A103-41D7-93BB-DE25417194C4}" srcOrd="3" destOrd="0" presId="urn:microsoft.com/office/officeart/2008/layout/AccentedPicture"/>
    <dgm:cxn modelId="{23B2C33A-1520-4A39-8DF4-A871D143A118}" type="presParOf" srcId="{0D22DB19-C971-4A94-B356-BC088F77F1CC}" destId="{57102C5F-5CB7-48D2-9855-2ABD194E3B44}" srcOrd="4" destOrd="0" presId="urn:microsoft.com/office/officeart/2008/layout/AccentedPicture"/>
    <dgm:cxn modelId="{2BA161F6-E5D3-4FF9-8C80-9DFD44E14F22}" type="presParOf" srcId="{57102C5F-5CB7-48D2-9855-2ABD194E3B44}" destId="{3C732A41-CA73-4875-BF6E-18AB9DECD4D1}" srcOrd="0" destOrd="0" presId="urn:microsoft.com/office/officeart/2008/layout/AccentedPicture"/>
    <dgm:cxn modelId="{8C18FB86-EDE4-4C2C-BE1B-64367DC7D73E}" type="presParOf" srcId="{57102C5F-5CB7-48D2-9855-2ABD194E3B44}" destId="{6819AA95-B494-46C9-AE51-72613E6611D1}" srcOrd="1" destOrd="0" presId="urn:microsoft.com/office/officeart/2008/layout/AccentedPicture"/>
    <dgm:cxn modelId="{479903FE-62D8-4EDB-B17A-07549CCE3408}" type="presParOf" srcId="{57102C5F-5CB7-48D2-9855-2ABD194E3B44}" destId="{ED6C942B-D71A-4EF8-8A57-10BF85F0BA95}" srcOrd="2" destOrd="0" presId="urn:microsoft.com/office/officeart/2008/layout/AccentedPicture"/>
    <dgm:cxn modelId="{989AAC42-C59C-4FF9-8C7B-5F1C229AE57A}" type="presParOf" srcId="{ED6C942B-D71A-4EF8-8A57-10BF85F0BA95}" destId="{4A93E8E6-55E3-4E28-8A93-FC47B2659A18}" srcOrd="0" destOrd="0" presId="urn:microsoft.com/office/officeart/2008/layout/AccentedPicture"/>
    <dgm:cxn modelId="{6471ECD6-6E16-41B4-8326-BB61C4A31570}" type="presParOf" srcId="{5CE48EB3-105B-4627-A8F7-D87A71959A57}" destId="{932505C9-F01D-4788-8F57-37BF83CCC612}" srcOrd="3" destOrd="0" presId="urn:microsoft.com/office/officeart/2008/layout/AccentedPicture"/>
    <dgm:cxn modelId="{6E93C344-3859-422D-9107-DE36BB17EA0D}" type="presParOf" srcId="{932505C9-F01D-4788-8F57-37BF83CCC612}" destId="{34776A2D-801D-4491-9750-6B9F81E6B515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987BDF-4F2C-4B72-8D83-E58DDD3BCB73}" type="doc">
      <dgm:prSet loTypeId="urn:microsoft.com/office/officeart/2008/layout/AccentedPicture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PE"/>
        </a:p>
      </dgm:t>
    </dgm:pt>
    <dgm:pt modelId="{9D5CA122-C8D7-4AEA-B1B0-D28F1D15B203}">
      <dgm:prSet phldrT="[Texto]" custT="1"/>
      <dgm:spPr/>
      <dgm:t>
        <a:bodyPr/>
        <a:lstStyle/>
        <a:p>
          <a:r>
            <a:rPr lang="es-PE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COMUNIDADES SALUDABLES PROMUEVEN ESTILOS DE VIDA SALUDABLE PARA LA PREVENCION DE LOS PRINCIPALES TIPOS DE CÁNCER (3000003)</a:t>
          </a:r>
          <a:endParaRPr lang="es-PE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D80F94-3946-490D-84FB-0CB9B4EFDCF4}" type="parTrans" cxnId="{01D94738-72B2-45F6-B24C-624222DA8F61}">
      <dgm:prSet/>
      <dgm:spPr/>
      <dgm:t>
        <a:bodyPr/>
        <a:lstStyle/>
        <a:p>
          <a:endParaRPr lang="es-PE" sz="2000"/>
        </a:p>
      </dgm:t>
    </dgm:pt>
    <dgm:pt modelId="{005168BB-5529-46A3-9D2B-DEFDB7C60EE1}" type="sibTrans" cxnId="{01D94738-72B2-45F6-B24C-624222DA8F61}">
      <dgm:prSet/>
      <dgm:spPr/>
      <dgm:t>
        <a:bodyPr/>
        <a:lstStyle/>
        <a:p>
          <a:endParaRPr lang="es-PE" sz="2000"/>
        </a:p>
      </dgm:t>
    </dgm:pt>
    <dgm:pt modelId="{AF7D4389-8C6F-4DDC-9E76-70ED5DC8502E}">
      <dgm:prSet phldrT="[Texto]" custT="1"/>
      <dgm:spPr/>
      <dgm:t>
        <a:bodyPr/>
        <a:lstStyle/>
        <a:p>
          <a:r>
            <a:rPr lang="es-PE" sz="2000" dirty="0" smtClean="0"/>
            <a:t>JUNTA VECINAL COMUNAL CAPACITADA PARA LA PROMOCIÓN DE PRACTICAS Y ENTORNOS SALUDABLES ORIENTADAS PARA PREVENIR LOS DIFERENTES TIPOS DE CÁNCER (5000301)</a:t>
          </a:r>
          <a:endParaRPr lang="es-PE" sz="2000" dirty="0"/>
        </a:p>
      </dgm:t>
    </dgm:pt>
    <dgm:pt modelId="{E31C4C8D-401A-4FF2-B31F-7698774FE5C4}" type="parTrans" cxnId="{D0B1C7B6-1DCA-4A17-BEEB-2EA4327E566C}">
      <dgm:prSet/>
      <dgm:spPr/>
      <dgm:t>
        <a:bodyPr/>
        <a:lstStyle/>
        <a:p>
          <a:endParaRPr lang="es-PE" sz="2000"/>
        </a:p>
      </dgm:t>
    </dgm:pt>
    <dgm:pt modelId="{AFA99D31-523B-4E4A-9025-FFE479657208}" type="sibTrans" cxnId="{D0B1C7B6-1DCA-4A17-BEEB-2EA4327E566C}">
      <dgm:prSet/>
      <dgm:spPr/>
      <dgm:t>
        <a:bodyPr/>
        <a:lstStyle/>
        <a:p>
          <a:endParaRPr lang="es-PE" sz="2000"/>
        </a:p>
      </dgm:t>
    </dgm:pt>
    <dgm:pt modelId="{F97CCFEF-C608-4991-8CC8-C20EB4FE09B0}">
      <dgm:prSet phldrT="[Texto]" custT="1"/>
      <dgm:spPr/>
      <dgm:t>
        <a:bodyPr/>
        <a:lstStyle/>
        <a:p>
          <a:r>
            <a:rPr lang="es-PE" sz="2000" dirty="0" smtClean="0"/>
            <a:t>AGENTE COMUNITARIO DE SALUD CAPACITADO EN EL DESARROLLO DE ACTIVIDADES EDUCATIVAS Y DE VIGILANCIA COMUNITARIA ORIENTADA A LA PREVENCIÓN DE LOS DIFERENTES TIPOS DE CÁNCER (5000302)</a:t>
          </a:r>
          <a:endParaRPr lang="es-PE" sz="2000" dirty="0"/>
        </a:p>
      </dgm:t>
    </dgm:pt>
    <dgm:pt modelId="{25723CFE-5F20-4865-A354-74F009AA1659}" type="parTrans" cxnId="{40499F72-69D5-43DD-A42F-36040F2D8C05}">
      <dgm:prSet/>
      <dgm:spPr/>
      <dgm:t>
        <a:bodyPr/>
        <a:lstStyle/>
        <a:p>
          <a:endParaRPr lang="es-PE" sz="2000"/>
        </a:p>
      </dgm:t>
    </dgm:pt>
    <dgm:pt modelId="{5F204AAC-640D-40C7-8E1A-039CB1952ABC}" type="sibTrans" cxnId="{40499F72-69D5-43DD-A42F-36040F2D8C05}">
      <dgm:prSet/>
      <dgm:spPr/>
      <dgm:t>
        <a:bodyPr/>
        <a:lstStyle/>
        <a:p>
          <a:endParaRPr lang="es-PE" sz="2000"/>
        </a:p>
      </dgm:t>
    </dgm:pt>
    <dgm:pt modelId="{D8148699-32C9-47BC-8F4C-6A3283988F0E}">
      <dgm:prSet phldrT="[Texto]" custT="1"/>
      <dgm:spPr/>
      <dgm:t>
        <a:bodyPr/>
        <a:lstStyle/>
        <a:p>
          <a:r>
            <a:rPr lang="es-PE" sz="2000" dirty="0" smtClean="0"/>
            <a:t>IMPLEMENTACIÓN DEL KIT BÁSICO DE ACS PARA LA VIGILANCIA COMUNITARIA EN SALUD</a:t>
          </a:r>
          <a:endParaRPr lang="es-PE" sz="2000" dirty="0"/>
        </a:p>
      </dgm:t>
    </dgm:pt>
    <dgm:pt modelId="{39575EAB-B5F0-4E8D-B742-C0DFD523D816}" type="parTrans" cxnId="{8F81152A-104C-4E56-8098-FF2FBA8DB90E}">
      <dgm:prSet/>
      <dgm:spPr/>
      <dgm:t>
        <a:bodyPr/>
        <a:lstStyle/>
        <a:p>
          <a:endParaRPr lang="es-PE" sz="2000"/>
        </a:p>
      </dgm:t>
    </dgm:pt>
    <dgm:pt modelId="{707A8D89-6CCE-4880-81AF-AA1464D0D5F3}" type="sibTrans" cxnId="{8F81152A-104C-4E56-8098-FF2FBA8DB90E}">
      <dgm:prSet/>
      <dgm:spPr/>
      <dgm:t>
        <a:bodyPr/>
        <a:lstStyle/>
        <a:p>
          <a:endParaRPr lang="es-PE" sz="2000"/>
        </a:p>
      </dgm:t>
    </dgm:pt>
    <dgm:pt modelId="{5CE48EB3-105B-4627-A8F7-D87A71959A57}" type="pres">
      <dgm:prSet presAssocID="{95987BDF-4F2C-4B72-8D83-E58DDD3BCB73}" presName="Name0" presStyleCnt="0">
        <dgm:presLayoutVars>
          <dgm:dir/>
        </dgm:presLayoutVars>
      </dgm:prSet>
      <dgm:spPr/>
      <dgm:t>
        <a:bodyPr/>
        <a:lstStyle/>
        <a:p>
          <a:endParaRPr lang="es-PE"/>
        </a:p>
      </dgm:t>
    </dgm:pt>
    <dgm:pt modelId="{BA6E5BCE-885C-48B6-9AEF-7D5881F738DC}" type="pres">
      <dgm:prSet presAssocID="{005168BB-5529-46A3-9D2B-DEFDB7C60EE1}" presName="picture_1" presStyleLbl="bgImgPlace1" presStyleIdx="0" presStyleCnt="1" custScaleY="99490" custLinFactNeighborX="-1509" custLinFactNeighborY="1183"/>
      <dgm:spPr/>
      <dgm:t>
        <a:bodyPr/>
        <a:lstStyle/>
        <a:p>
          <a:endParaRPr lang="es-PE"/>
        </a:p>
      </dgm:t>
    </dgm:pt>
    <dgm:pt modelId="{6A736E92-973B-487D-9C8A-BEE730338D26}" type="pres">
      <dgm:prSet presAssocID="{9D5CA122-C8D7-4AEA-B1B0-D28F1D15B203}" presName="text_1" presStyleLbl="node1" presStyleIdx="0" presStyleCnt="0" custScaleY="112553" custLinFactNeighborX="2673" custLinFactNeighborY="-2691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D22DB19-C971-4A94-B356-BC088F77F1CC}" type="pres">
      <dgm:prSet presAssocID="{95987BDF-4F2C-4B72-8D83-E58DDD3BCB73}" presName="linV" presStyleCnt="0"/>
      <dgm:spPr/>
      <dgm:t>
        <a:bodyPr/>
        <a:lstStyle/>
        <a:p>
          <a:endParaRPr lang="es-PE"/>
        </a:p>
      </dgm:t>
    </dgm:pt>
    <dgm:pt modelId="{6A19178B-EEB0-421C-981A-AA8A8E5D9C9D}" type="pres">
      <dgm:prSet presAssocID="{AF7D4389-8C6F-4DDC-9E76-70ED5DC8502E}" presName="pair" presStyleCnt="0"/>
      <dgm:spPr/>
      <dgm:t>
        <a:bodyPr/>
        <a:lstStyle/>
        <a:p>
          <a:endParaRPr lang="es-PE"/>
        </a:p>
      </dgm:t>
    </dgm:pt>
    <dgm:pt modelId="{49EA79F5-8C6D-43DC-8BB5-CC457AD8ED9A}" type="pres">
      <dgm:prSet presAssocID="{AF7D4389-8C6F-4DDC-9E76-70ED5DC8502E}" presName="spaceH" presStyleLbl="node1" presStyleIdx="0" presStyleCnt="0"/>
      <dgm:spPr/>
      <dgm:t>
        <a:bodyPr/>
        <a:lstStyle/>
        <a:p>
          <a:endParaRPr lang="es-PE"/>
        </a:p>
      </dgm:t>
    </dgm:pt>
    <dgm:pt modelId="{E3258EDF-DB31-4901-BC97-9A094C28FA8B}" type="pres">
      <dgm:prSet presAssocID="{AF7D4389-8C6F-4DDC-9E76-70ED5DC8502E}" presName="desPictures" presStyleLbl="align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192215E9-8FC6-4220-BEC3-7CDEA16AE3ED}" type="pres">
      <dgm:prSet presAssocID="{AF7D4389-8C6F-4DDC-9E76-70ED5DC8502E}" presName="desTextWrapper" presStyleCnt="0"/>
      <dgm:spPr/>
      <dgm:t>
        <a:bodyPr/>
        <a:lstStyle/>
        <a:p>
          <a:endParaRPr lang="es-PE"/>
        </a:p>
      </dgm:t>
    </dgm:pt>
    <dgm:pt modelId="{29ED5AD5-D272-49BF-9A7D-B6AF0CAF8A17}" type="pres">
      <dgm:prSet presAssocID="{AF7D4389-8C6F-4DDC-9E76-70ED5DC8502E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7874C47-0BB2-4859-8236-43260CDADC96}" type="pres">
      <dgm:prSet presAssocID="{AFA99D31-523B-4E4A-9025-FFE479657208}" presName="spaceV" presStyleCnt="0"/>
      <dgm:spPr/>
      <dgm:t>
        <a:bodyPr/>
        <a:lstStyle/>
        <a:p>
          <a:endParaRPr lang="es-PE"/>
        </a:p>
      </dgm:t>
    </dgm:pt>
    <dgm:pt modelId="{BF8651F6-5997-4851-814E-5DC7C7811DED}" type="pres">
      <dgm:prSet presAssocID="{F97CCFEF-C608-4991-8CC8-C20EB4FE09B0}" presName="pair" presStyleCnt="0"/>
      <dgm:spPr/>
      <dgm:t>
        <a:bodyPr/>
        <a:lstStyle/>
        <a:p>
          <a:endParaRPr lang="es-PE"/>
        </a:p>
      </dgm:t>
    </dgm:pt>
    <dgm:pt modelId="{63D6FB4C-F142-45A6-BF6A-0522BE97D2E9}" type="pres">
      <dgm:prSet presAssocID="{F97CCFEF-C608-4991-8CC8-C20EB4FE09B0}" presName="spaceH" presStyleLbl="node1" presStyleIdx="0" presStyleCnt="0"/>
      <dgm:spPr/>
      <dgm:t>
        <a:bodyPr/>
        <a:lstStyle/>
        <a:p>
          <a:endParaRPr lang="es-PE"/>
        </a:p>
      </dgm:t>
    </dgm:pt>
    <dgm:pt modelId="{5BAAE533-A939-4919-98D1-AFAE709EA27A}" type="pres">
      <dgm:prSet presAssocID="{F97CCFEF-C608-4991-8CC8-C20EB4FE09B0}" presName="desPictures" presStyleLbl="align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20A3FE89-A3FD-413C-8B7B-54359249FA66}" type="pres">
      <dgm:prSet presAssocID="{F97CCFEF-C608-4991-8CC8-C20EB4FE09B0}" presName="desTextWrapper" presStyleCnt="0"/>
      <dgm:spPr/>
      <dgm:t>
        <a:bodyPr/>
        <a:lstStyle/>
        <a:p>
          <a:endParaRPr lang="es-PE"/>
        </a:p>
      </dgm:t>
    </dgm:pt>
    <dgm:pt modelId="{4B857F09-B029-4FDB-8D01-10E43360026E}" type="pres">
      <dgm:prSet presAssocID="{F97CCFEF-C608-4991-8CC8-C20EB4FE09B0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290F661-A103-41D7-93BB-DE25417194C4}" type="pres">
      <dgm:prSet presAssocID="{5F204AAC-640D-40C7-8E1A-039CB1952ABC}" presName="spaceV" presStyleCnt="0"/>
      <dgm:spPr/>
      <dgm:t>
        <a:bodyPr/>
        <a:lstStyle/>
        <a:p>
          <a:endParaRPr lang="es-PE"/>
        </a:p>
      </dgm:t>
    </dgm:pt>
    <dgm:pt modelId="{9F95AE16-8DD4-4FA6-BCFF-C3D77A6094A5}" type="pres">
      <dgm:prSet presAssocID="{D8148699-32C9-47BC-8F4C-6A3283988F0E}" presName="pair" presStyleCnt="0"/>
      <dgm:spPr/>
      <dgm:t>
        <a:bodyPr/>
        <a:lstStyle/>
        <a:p>
          <a:endParaRPr lang="es-PE"/>
        </a:p>
      </dgm:t>
    </dgm:pt>
    <dgm:pt modelId="{6E7ED48D-25EC-4AEC-B1B8-3F2AD5BBC91D}" type="pres">
      <dgm:prSet presAssocID="{D8148699-32C9-47BC-8F4C-6A3283988F0E}" presName="spaceH" presStyleLbl="node1" presStyleIdx="0" presStyleCnt="0"/>
      <dgm:spPr/>
      <dgm:t>
        <a:bodyPr/>
        <a:lstStyle/>
        <a:p>
          <a:endParaRPr lang="es-PE"/>
        </a:p>
      </dgm:t>
    </dgm:pt>
    <dgm:pt modelId="{4315AA83-D4C5-44EB-90AB-1CB92B201EED}" type="pres">
      <dgm:prSet presAssocID="{D8148699-32C9-47BC-8F4C-6A3283988F0E}" presName="desPictures" presStyleLbl="align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77D2881C-1B11-45FF-8828-37266DF84D30}" type="pres">
      <dgm:prSet presAssocID="{D8148699-32C9-47BC-8F4C-6A3283988F0E}" presName="desTextWrapper" presStyleCnt="0"/>
      <dgm:spPr/>
      <dgm:t>
        <a:bodyPr/>
        <a:lstStyle/>
        <a:p>
          <a:endParaRPr lang="es-PE"/>
        </a:p>
      </dgm:t>
    </dgm:pt>
    <dgm:pt modelId="{C3AB7462-7791-40D8-8F2D-3CC3F6ECFFEE}" type="pres">
      <dgm:prSet presAssocID="{D8148699-32C9-47BC-8F4C-6A3283988F0E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32505C9-F01D-4788-8F57-37BF83CCC612}" type="pres">
      <dgm:prSet presAssocID="{95987BDF-4F2C-4B72-8D83-E58DDD3BCB73}" presName="maxNode" presStyleCnt="0"/>
      <dgm:spPr/>
      <dgm:t>
        <a:bodyPr/>
        <a:lstStyle/>
        <a:p>
          <a:endParaRPr lang="es-PE"/>
        </a:p>
      </dgm:t>
    </dgm:pt>
    <dgm:pt modelId="{34776A2D-801D-4491-9750-6B9F81E6B515}" type="pres">
      <dgm:prSet presAssocID="{95987BDF-4F2C-4B72-8D83-E58DDD3BCB73}" presName="Name33" presStyleCnt="0"/>
      <dgm:spPr/>
      <dgm:t>
        <a:bodyPr/>
        <a:lstStyle/>
        <a:p>
          <a:endParaRPr lang="es-PE"/>
        </a:p>
      </dgm:t>
    </dgm:pt>
  </dgm:ptLst>
  <dgm:cxnLst>
    <dgm:cxn modelId="{1407E244-DA39-4A97-9C39-15F838EBC6DA}" type="presOf" srcId="{005168BB-5529-46A3-9D2B-DEFDB7C60EE1}" destId="{BA6E5BCE-885C-48B6-9AEF-7D5881F738DC}" srcOrd="0" destOrd="0" presId="urn:microsoft.com/office/officeart/2008/layout/AccentedPicture"/>
    <dgm:cxn modelId="{01D94738-72B2-45F6-B24C-624222DA8F61}" srcId="{95987BDF-4F2C-4B72-8D83-E58DDD3BCB73}" destId="{9D5CA122-C8D7-4AEA-B1B0-D28F1D15B203}" srcOrd="0" destOrd="0" parTransId="{6BD80F94-3946-490D-84FB-0CB9B4EFDCF4}" sibTransId="{005168BB-5529-46A3-9D2B-DEFDB7C60EE1}"/>
    <dgm:cxn modelId="{7A039491-88F3-4A1D-8E9C-85BBD6480DC5}" type="presOf" srcId="{F97CCFEF-C608-4991-8CC8-C20EB4FE09B0}" destId="{4B857F09-B029-4FDB-8D01-10E43360026E}" srcOrd="0" destOrd="0" presId="urn:microsoft.com/office/officeart/2008/layout/AccentedPicture"/>
    <dgm:cxn modelId="{40499F72-69D5-43DD-A42F-36040F2D8C05}" srcId="{95987BDF-4F2C-4B72-8D83-E58DDD3BCB73}" destId="{F97CCFEF-C608-4991-8CC8-C20EB4FE09B0}" srcOrd="2" destOrd="0" parTransId="{25723CFE-5F20-4865-A354-74F009AA1659}" sibTransId="{5F204AAC-640D-40C7-8E1A-039CB1952ABC}"/>
    <dgm:cxn modelId="{0F190F90-BFFC-4E56-9A7A-3821FF05E8EA}" type="presOf" srcId="{9D5CA122-C8D7-4AEA-B1B0-D28F1D15B203}" destId="{6A736E92-973B-487D-9C8A-BEE730338D26}" srcOrd="0" destOrd="0" presId="urn:microsoft.com/office/officeart/2008/layout/AccentedPicture"/>
    <dgm:cxn modelId="{8F81152A-104C-4E56-8098-FF2FBA8DB90E}" srcId="{95987BDF-4F2C-4B72-8D83-E58DDD3BCB73}" destId="{D8148699-32C9-47BC-8F4C-6A3283988F0E}" srcOrd="3" destOrd="0" parTransId="{39575EAB-B5F0-4E8D-B742-C0DFD523D816}" sibTransId="{707A8D89-6CCE-4880-81AF-AA1464D0D5F3}"/>
    <dgm:cxn modelId="{C304B3CE-3394-4BFF-AEA7-70CFFAB5D494}" type="presOf" srcId="{95987BDF-4F2C-4B72-8D83-E58DDD3BCB73}" destId="{5CE48EB3-105B-4627-A8F7-D87A71959A57}" srcOrd="0" destOrd="0" presId="urn:microsoft.com/office/officeart/2008/layout/AccentedPicture"/>
    <dgm:cxn modelId="{27093DA9-9230-421A-A892-C3E94EEBD01E}" type="presOf" srcId="{D8148699-32C9-47BC-8F4C-6A3283988F0E}" destId="{C3AB7462-7791-40D8-8F2D-3CC3F6ECFFEE}" srcOrd="0" destOrd="0" presId="urn:microsoft.com/office/officeart/2008/layout/AccentedPicture"/>
    <dgm:cxn modelId="{11AF4579-8B41-413C-B222-4B95001E44EF}" type="presOf" srcId="{AF7D4389-8C6F-4DDC-9E76-70ED5DC8502E}" destId="{29ED5AD5-D272-49BF-9A7D-B6AF0CAF8A17}" srcOrd="0" destOrd="0" presId="urn:microsoft.com/office/officeart/2008/layout/AccentedPicture"/>
    <dgm:cxn modelId="{D0B1C7B6-1DCA-4A17-BEEB-2EA4327E566C}" srcId="{95987BDF-4F2C-4B72-8D83-E58DDD3BCB73}" destId="{AF7D4389-8C6F-4DDC-9E76-70ED5DC8502E}" srcOrd="1" destOrd="0" parTransId="{E31C4C8D-401A-4FF2-B31F-7698774FE5C4}" sibTransId="{AFA99D31-523B-4E4A-9025-FFE479657208}"/>
    <dgm:cxn modelId="{79D91FB1-AB5D-42F8-8A1A-99488BAF203B}" type="presParOf" srcId="{5CE48EB3-105B-4627-A8F7-D87A71959A57}" destId="{BA6E5BCE-885C-48B6-9AEF-7D5881F738DC}" srcOrd="0" destOrd="0" presId="urn:microsoft.com/office/officeart/2008/layout/AccentedPicture"/>
    <dgm:cxn modelId="{A08475BE-B6CA-4134-8EE7-FF9638BB4731}" type="presParOf" srcId="{5CE48EB3-105B-4627-A8F7-D87A71959A57}" destId="{6A736E92-973B-487D-9C8A-BEE730338D26}" srcOrd="1" destOrd="0" presId="urn:microsoft.com/office/officeart/2008/layout/AccentedPicture"/>
    <dgm:cxn modelId="{BB69A888-FCBC-43CB-9FDA-5305133E67B5}" type="presParOf" srcId="{5CE48EB3-105B-4627-A8F7-D87A71959A57}" destId="{0D22DB19-C971-4A94-B356-BC088F77F1CC}" srcOrd="2" destOrd="0" presId="urn:microsoft.com/office/officeart/2008/layout/AccentedPicture"/>
    <dgm:cxn modelId="{76CEDA5F-39EC-4911-B420-137371DEDBCB}" type="presParOf" srcId="{0D22DB19-C971-4A94-B356-BC088F77F1CC}" destId="{6A19178B-EEB0-421C-981A-AA8A8E5D9C9D}" srcOrd="0" destOrd="0" presId="urn:microsoft.com/office/officeart/2008/layout/AccentedPicture"/>
    <dgm:cxn modelId="{64EFEED9-877F-4744-9056-C20CAF440216}" type="presParOf" srcId="{6A19178B-EEB0-421C-981A-AA8A8E5D9C9D}" destId="{49EA79F5-8C6D-43DC-8BB5-CC457AD8ED9A}" srcOrd="0" destOrd="0" presId="urn:microsoft.com/office/officeart/2008/layout/AccentedPicture"/>
    <dgm:cxn modelId="{D5F100E3-FCB6-4085-9828-AEC742BA17C8}" type="presParOf" srcId="{6A19178B-EEB0-421C-981A-AA8A8E5D9C9D}" destId="{E3258EDF-DB31-4901-BC97-9A094C28FA8B}" srcOrd="1" destOrd="0" presId="urn:microsoft.com/office/officeart/2008/layout/AccentedPicture"/>
    <dgm:cxn modelId="{F5DF021A-0C94-4137-92C3-C041C2BC9849}" type="presParOf" srcId="{6A19178B-EEB0-421C-981A-AA8A8E5D9C9D}" destId="{192215E9-8FC6-4220-BEC3-7CDEA16AE3ED}" srcOrd="2" destOrd="0" presId="urn:microsoft.com/office/officeart/2008/layout/AccentedPicture"/>
    <dgm:cxn modelId="{64A733BA-BB57-4B8C-997B-25ADBDC3473A}" type="presParOf" srcId="{192215E9-8FC6-4220-BEC3-7CDEA16AE3ED}" destId="{29ED5AD5-D272-49BF-9A7D-B6AF0CAF8A17}" srcOrd="0" destOrd="0" presId="urn:microsoft.com/office/officeart/2008/layout/AccentedPicture"/>
    <dgm:cxn modelId="{B83D8A2E-6C19-4234-B830-799544E01504}" type="presParOf" srcId="{0D22DB19-C971-4A94-B356-BC088F77F1CC}" destId="{C7874C47-0BB2-4859-8236-43260CDADC96}" srcOrd="1" destOrd="0" presId="urn:microsoft.com/office/officeart/2008/layout/AccentedPicture"/>
    <dgm:cxn modelId="{5F2F36DF-D1C1-4986-8C5E-8C6C3334911E}" type="presParOf" srcId="{0D22DB19-C971-4A94-B356-BC088F77F1CC}" destId="{BF8651F6-5997-4851-814E-5DC7C7811DED}" srcOrd="2" destOrd="0" presId="urn:microsoft.com/office/officeart/2008/layout/AccentedPicture"/>
    <dgm:cxn modelId="{ABE37364-E222-4CBC-8CE6-708616D22EF7}" type="presParOf" srcId="{BF8651F6-5997-4851-814E-5DC7C7811DED}" destId="{63D6FB4C-F142-45A6-BF6A-0522BE97D2E9}" srcOrd="0" destOrd="0" presId="urn:microsoft.com/office/officeart/2008/layout/AccentedPicture"/>
    <dgm:cxn modelId="{8384E274-E0F6-4CE3-AF80-0E4F36622545}" type="presParOf" srcId="{BF8651F6-5997-4851-814E-5DC7C7811DED}" destId="{5BAAE533-A939-4919-98D1-AFAE709EA27A}" srcOrd="1" destOrd="0" presId="urn:microsoft.com/office/officeart/2008/layout/AccentedPicture"/>
    <dgm:cxn modelId="{F0433F62-2760-4E0A-A90A-BC0356EA6836}" type="presParOf" srcId="{BF8651F6-5997-4851-814E-5DC7C7811DED}" destId="{20A3FE89-A3FD-413C-8B7B-54359249FA66}" srcOrd="2" destOrd="0" presId="urn:microsoft.com/office/officeart/2008/layout/AccentedPicture"/>
    <dgm:cxn modelId="{8A1E6AF6-E0BA-468C-868D-8D12A157C858}" type="presParOf" srcId="{20A3FE89-A3FD-413C-8B7B-54359249FA66}" destId="{4B857F09-B029-4FDB-8D01-10E43360026E}" srcOrd="0" destOrd="0" presId="urn:microsoft.com/office/officeart/2008/layout/AccentedPicture"/>
    <dgm:cxn modelId="{D0AFC5C4-E5B1-4D8E-B814-D4EFB1CFEC29}" type="presParOf" srcId="{0D22DB19-C971-4A94-B356-BC088F77F1CC}" destId="{6290F661-A103-41D7-93BB-DE25417194C4}" srcOrd="3" destOrd="0" presId="urn:microsoft.com/office/officeart/2008/layout/AccentedPicture"/>
    <dgm:cxn modelId="{276616E4-7EED-4DC3-8AB0-32ADB808E716}" type="presParOf" srcId="{0D22DB19-C971-4A94-B356-BC088F77F1CC}" destId="{9F95AE16-8DD4-4FA6-BCFF-C3D77A6094A5}" srcOrd="4" destOrd="0" presId="urn:microsoft.com/office/officeart/2008/layout/AccentedPicture"/>
    <dgm:cxn modelId="{031C6E3F-6C16-467C-9EDF-1291DC292475}" type="presParOf" srcId="{9F95AE16-8DD4-4FA6-BCFF-C3D77A6094A5}" destId="{6E7ED48D-25EC-4AEC-B1B8-3F2AD5BBC91D}" srcOrd="0" destOrd="0" presId="urn:microsoft.com/office/officeart/2008/layout/AccentedPicture"/>
    <dgm:cxn modelId="{38D1B03B-A045-4FE2-B927-A58AB9A44591}" type="presParOf" srcId="{9F95AE16-8DD4-4FA6-BCFF-C3D77A6094A5}" destId="{4315AA83-D4C5-44EB-90AB-1CB92B201EED}" srcOrd="1" destOrd="0" presId="urn:microsoft.com/office/officeart/2008/layout/AccentedPicture"/>
    <dgm:cxn modelId="{B9DAD269-AD24-452D-AB25-9EDD1FE51FEA}" type="presParOf" srcId="{9F95AE16-8DD4-4FA6-BCFF-C3D77A6094A5}" destId="{77D2881C-1B11-45FF-8828-37266DF84D30}" srcOrd="2" destOrd="0" presId="urn:microsoft.com/office/officeart/2008/layout/AccentedPicture"/>
    <dgm:cxn modelId="{789B52D5-940D-41AE-A2CD-DEC1F3305AA8}" type="presParOf" srcId="{77D2881C-1B11-45FF-8828-37266DF84D30}" destId="{C3AB7462-7791-40D8-8F2D-3CC3F6ECFFEE}" srcOrd="0" destOrd="0" presId="urn:microsoft.com/office/officeart/2008/layout/AccentedPicture"/>
    <dgm:cxn modelId="{7EEE15F6-9318-4857-8767-395C57598D3E}" type="presParOf" srcId="{5CE48EB3-105B-4627-A8F7-D87A71959A57}" destId="{932505C9-F01D-4788-8F57-37BF83CCC612}" srcOrd="3" destOrd="0" presId="urn:microsoft.com/office/officeart/2008/layout/AccentedPicture"/>
    <dgm:cxn modelId="{06CB5F98-1285-4AF2-97AB-CAF7930454DE}" type="presParOf" srcId="{932505C9-F01D-4788-8F57-37BF83CCC612}" destId="{34776A2D-801D-4491-9750-6B9F81E6B515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AC5D9F-42DB-4384-B7AC-9E21946F2D3A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2BB36BEB-88A0-453C-8CBD-7063FAB7E470}">
      <dgm:prSet phldrT="[Texto]" custT="1"/>
      <dgm:spPr/>
      <dgm:t>
        <a:bodyPr/>
        <a:lstStyle/>
        <a:p>
          <a:r>
            <a:rPr lang="es-PE" sz="1800" b="1" dirty="0" smtClean="0"/>
            <a:t>Público objetivo</a:t>
          </a:r>
          <a:endParaRPr lang="es-PE" sz="1800" b="1" dirty="0"/>
        </a:p>
      </dgm:t>
    </dgm:pt>
    <dgm:pt modelId="{88059A91-1B2F-4F37-97D6-39A6275BCA70}" type="parTrans" cxnId="{039E3110-622C-48A9-9C25-D1A1C26BAC1C}">
      <dgm:prSet/>
      <dgm:spPr/>
      <dgm:t>
        <a:bodyPr/>
        <a:lstStyle/>
        <a:p>
          <a:endParaRPr lang="es-PE" sz="1800"/>
        </a:p>
      </dgm:t>
    </dgm:pt>
    <dgm:pt modelId="{03143E20-1048-41F4-8BC0-12FCBE6465B3}" type="sibTrans" cxnId="{039E3110-622C-48A9-9C25-D1A1C26BAC1C}">
      <dgm:prSet/>
      <dgm:spPr/>
      <dgm:t>
        <a:bodyPr/>
        <a:lstStyle/>
        <a:p>
          <a:endParaRPr lang="es-PE" sz="1800"/>
        </a:p>
      </dgm:t>
    </dgm:pt>
    <dgm:pt modelId="{E6977A8D-46DF-4F02-A79D-20E938552161}">
      <dgm:prSet phldrT="[Texto]" custT="1"/>
      <dgm:spPr/>
      <dgm:t>
        <a:bodyPr/>
        <a:lstStyle/>
        <a:p>
          <a:r>
            <a:rPr lang="es-PE" sz="1600" dirty="0" smtClean="0"/>
            <a:t>Directivos, consejo educativo institucional, docentes y </a:t>
          </a:r>
          <a:r>
            <a:rPr lang="es-PE" sz="1600" dirty="0" err="1" smtClean="0"/>
            <a:t>Apafas</a:t>
          </a:r>
          <a:r>
            <a:rPr lang="es-PE" sz="1600" dirty="0" smtClean="0"/>
            <a:t> de instituciones educativas de educación básica.</a:t>
          </a:r>
          <a:endParaRPr lang="es-PE" sz="1600" dirty="0"/>
        </a:p>
      </dgm:t>
    </dgm:pt>
    <dgm:pt modelId="{FE58DABE-D192-461D-A270-301EAFC5EFBA}" type="parTrans" cxnId="{E22C476A-DD49-4357-BC15-73216451A198}">
      <dgm:prSet/>
      <dgm:spPr/>
      <dgm:t>
        <a:bodyPr/>
        <a:lstStyle/>
        <a:p>
          <a:endParaRPr lang="es-PE" sz="1800"/>
        </a:p>
      </dgm:t>
    </dgm:pt>
    <dgm:pt modelId="{B7F27C17-FE59-496B-B4E9-02968E8EB774}" type="sibTrans" cxnId="{E22C476A-DD49-4357-BC15-73216451A198}">
      <dgm:prSet/>
      <dgm:spPr/>
      <dgm:t>
        <a:bodyPr/>
        <a:lstStyle/>
        <a:p>
          <a:endParaRPr lang="es-PE" sz="1800"/>
        </a:p>
      </dgm:t>
    </dgm:pt>
    <dgm:pt modelId="{BB1CD387-4686-4DE4-B6F0-AED16850A842}">
      <dgm:prSet phldrT="[Texto]" custT="1"/>
      <dgm:spPr/>
      <dgm:t>
        <a:bodyPr/>
        <a:lstStyle/>
        <a:p>
          <a:r>
            <a:rPr lang="es-PE" sz="1800" b="1" dirty="0" smtClean="0"/>
            <a:t>Intervención</a:t>
          </a:r>
          <a:endParaRPr lang="es-PE" sz="1800" b="1" dirty="0"/>
        </a:p>
      </dgm:t>
    </dgm:pt>
    <dgm:pt modelId="{066B0DA6-7A63-43CA-AD64-324317966E47}" type="parTrans" cxnId="{350AB31B-D06C-40CE-A09C-89883C4205B9}">
      <dgm:prSet/>
      <dgm:spPr/>
      <dgm:t>
        <a:bodyPr/>
        <a:lstStyle/>
        <a:p>
          <a:endParaRPr lang="es-PE" sz="1800"/>
        </a:p>
      </dgm:t>
    </dgm:pt>
    <dgm:pt modelId="{80AE8DDC-0158-4238-ACA3-2C8017F004CD}" type="sibTrans" cxnId="{350AB31B-D06C-40CE-A09C-89883C4205B9}">
      <dgm:prSet/>
      <dgm:spPr/>
      <dgm:t>
        <a:bodyPr/>
        <a:lstStyle/>
        <a:p>
          <a:endParaRPr lang="es-PE" sz="1800"/>
        </a:p>
      </dgm:t>
    </dgm:pt>
    <dgm:pt modelId="{671E2477-DEFB-49B1-BC6A-5A34682B36FC}">
      <dgm:prSet phldrT="[Texto]" custT="1"/>
      <dgm:spPr/>
      <dgm:t>
        <a:bodyPr/>
        <a:lstStyle/>
        <a:p>
          <a:r>
            <a:rPr lang="es-PE" sz="1800" dirty="0" smtClean="0"/>
            <a:t>Acciones de concertación, planificación, asistencia técnica, monitoreo y evaluación,</a:t>
          </a:r>
          <a:endParaRPr lang="es-PE" sz="1800" dirty="0"/>
        </a:p>
      </dgm:t>
    </dgm:pt>
    <dgm:pt modelId="{8F9D901B-CC6F-450D-AB6E-1B89BB09206A}" type="parTrans" cxnId="{FA17A66C-EDEB-45DF-A838-1BCDF4D5ECA4}">
      <dgm:prSet/>
      <dgm:spPr/>
      <dgm:t>
        <a:bodyPr/>
        <a:lstStyle/>
        <a:p>
          <a:endParaRPr lang="es-PE" sz="1800"/>
        </a:p>
      </dgm:t>
    </dgm:pt>
    <dgm:pt modelId="{5C0B19FD-16B6-4335-A9DC-32DDBF172AC6}" type="sibTrans" cxnId="{FA17A66C-EDEB-45DF-A838-1BCDF4D5ECA4}">
      <dgm:prSet/>
      <dgm:spPr/>
      <dgm:t>
        <a:bodyPr/>
        <a:lstStyle/>
        <a:p>
          <a:endParaRPr lang="es-PE" sz="1800"/>
        </a:p>
      </dgm:t>
    </dgm:pt>
    <dgm:pt modelId="{38CE9EA8-9484-4FC3-9B75-5446DDF4E742}">
      <dgm:prSet phldrT="[Texto]" custT="1"/>
      <dgm:spPr/>
      <dgm:t>
        <a:bodyPr/>
        <a:lstStyle/>
        <a:p>
          <a:r>
            <a:rPr lang="es-PE" sz="1800" b="1" dirty="0" smtClean="0"/>
            <a:t>¿Quién desarrolla?</a:t>
          </a:r>
          <a:endParaRPr lang="es-PE" sz="1800" b="1" dirty="0"/>
        </a:p>
      </dgm:t>
    </dgm:pt>
    <dgm:pt modelId="{D67C9E1A-4352-41E0-B022-C8D97AFE7D86}" type="parTrans" cxnId="{C66D2FA5-4ED8-48E6-9DD1-E2D54C3170CA}">
      <dgm:prSet/>
      <dgm:spPr/>
      <dgm:t>
        <a:bodyPr/>
        <a:lstStyle/>
        <a:p>
          <a:endParaRPr lang="es-PE" sz="1800"/>
        </a:p>
      </dgm:t>
    </dgm:pt>
    <dgm:pt modelId="{17220FCE-F51C-4726-B7A4-AE07F444872F}" type="sibTrans" cxnId="{C66D2FA5-4ED8-48E6-9DD1-E2D54C3170CA}">
      <dgm:prSet/>
      <dgm:spPr/>
      <dgm:t>
        <a:bodyPr/>
        <a:lstStyle/>
        <a:p>
          <a:endParaRPr lang="es-PE" sz="1800"/>
        </a:p>
      </dgm:t>
    </dgm:pt>
    <dgm:pt modelId="{75A0F7DF-20D9-4B3D-A0C7-0581258DB5E2}">
      <dgm:prSet phldrT="[Texto]" custT="1"/>
      <dgm:spPr/>
      <dgm:t>
        <a:bodyPr/>
        <a:lstStyle/>
        <a:p>
          <a:r>
            <a:rPr lang="es-PE" sz="1500" dirty="0" smtClean="0"/>
            <a:t>Personal de Salud capacitado del primer nivel de  atención (I-1 al I-4) y excepcionalmente los establecimientos del segundo nivel de atención con población asignada</a:t>
          </a:r>
          <a:endParaRPr lang="es-PE" sz="1500" dirty="0"/>
        </a:p>
      </dgm:t>
    </dgm:pt>
    <dgm:pt modelId="{1835B662-3E8C-4578-A68B-51046656E4D5}" type="sibTrans" cxnId="{56471A52-DAA3-4A54-9169-25E223C4F0C0}">
      <dgm:prSet/>
      <dgm:spPr/>
      <dgm:t>
        <a:bodyPr/>
        <a:lstStyle/>
        <a:p>
          <a:endParaRPr lang="es-PE" sz="1800"/>
        </a:p>
      </dgm:t>
    </dgm:pt>
    <dgm:pt modelId="{20773648-561F-4D4B-AAD2-B1D4427E547B}" type="parTrans" cxnId="{56471A52-DAA3-4A54-9169-25E223C4F0C0}">
      <dgm:prSet/>
      <dgm:spPr/>
      <dgm:t>
        <a:bodyPr/>
        <a:lstStyle/>
        <a:p>
          <a:endParaRPr lang="es-PE" sz="1800"/>
        </a:p>
      </dgm:t>
    </dgm:pt>
    <dgm:pt modelId="{6AB8297C-71B9-4EA3-B7EF-FCCCF79299B0}">
      <dgm:prSet phldrT="[Texto]" custT="1"/>
      <dgm:spPr/>
      <dgm:t>
        <a:bodyPr/>
        <a:lstStyle/>
        <a:p>
          <a:r>
            <a:rPr lang="es-PE" sz="1800" b="1" dirty="0" smtClean="0"/>
            <a:t>¿Dónde lo desarrolla?</a:t>
          </a:r>
          <a:endParaRPr lang="es-PE" sz="1800" b="1" dirty="0"/>
        </a:p>
      </dgm:t>
    </dgm:pt>
    <dgm:pt modelId="{B3FABAD2-9FC8-4625-804D-EEA01260B9EF}" type="parTrans" cxnId="{1420E7CA-5E62-453E-801F-9B994EB47E50}">
      <dgm:prSet/>
      <dgm:spPr/>
      <dgm:t>
        <a:bodyPr/>
        <a:lstStyle/>
        <a:p>
          <a:endParaRPr lang="es-PE" sz="1800"/>
        </a:p>
      </dgm:t>
    </dgm:pt>
    <dgm:pt modelId="{25BDDF5A-BC8A-4FDE-9C2C-6C2BDFA80FE0}" type="sibTrans" cxnId="{1420E7CA-5E62-453E-801F-9B994EB47E50}">
      <dgm:prSet/>
      <dgm:spPr/>
      <dgm:t>
        <a:bodyPr/>
        <a:lstStyle/>
        <a:p>
          <a:endParaRPr lang="es-PE" sz="1800"/>
        </a:p>
      </dgm:t>
    </dgm:pt>
    <dgm:pt modelId="{7B2A5793-8CD0-4ACD-BB2E-363A9C63A8C3}">
      <dgm:prSet phldrT="[Texto]" custT="1"/>
      <dgm:spPr/>
      <dgm:t>
        <a:bodyPr/>
        <a:lstStyle/>
        <a:p>
          <a:r>
            <a:rPr lang="es-PE" sz="1800" dirty="0" smtClean="0"/>
            <a:t>En el local de la Institución Educativa, local comunal u otros que se considere adecuado.</a:t>
          </a:r>
          <a:endParaRPr lang="es-PE" sz="1800" dirty="0"/>
        </a:p>
      </dgm:t>
    </dgm:pt>
    <dgm:pt modelId="{747F49EF-DE70-4568-8026-A147016B955E}" type="parTrans" cxnId="{565A3652-A112-42C8-8427-8CF212D251A9}">
      <dgm:prSet/>
      <dgm:spPr/>
      <dgm:t>
        <a:bodyPr/>
        <a:lstStyle/>
        <a:p>
          <a:endParaRPr lang="es-PE" sz="1800"/>
        </a:p>
      </dgm:t>
    </dgm:pt>
    <dgm:pt modelId="{156950A3-679C-447B-8CB1-6C9BA6C0659F}" type="sibTrans" cxnId="{565A3652-A112-42C8-8427-8CF212D251A9}">
      <dgm:prSet/>
      <dgm:spPr/>
      <dgm:t>
        <a:bodyPr/>
        <a:lstStyle/>
        <a:p>
          <a:endParaRPr lang="es-PE" sz="1800"/>
        </a:p>
      </dgm:t>
    </dgm:pt>
    <dgm:pt modelId="{67A96BF9-0C7D-48A7-B753-EB99DAB367DC}">
      <dgm:prSet phldrT="[Texto]" custT="1"/>
      <dgm:spPr/>
      <dgm:t>
        <a:bodyPr/>
        <a:lstStyle/>
        <a:p>
          <a:endParaRPr lang="es-PE" sz="1600" dirty="0"/>
        </a:p>
      </dgm:t>
    </dgm:pt>
    <dgm:pt modelId="{B717B843-DF0F-43D5-8161-031DE9AA7979}" type="parTrans" cxnId="{B9CC88F2-718D-4D97-AD4E-83D8E366241D}">
      <dgm:prSet/>
      <dgm:spPr/>
      <dgm:t>
        <a:bodyPr/>
        <a:lstStyle/>
        <a:p>
          <a:endParaRPr lang="es-PE"/>
        </a:p>
      </dgm:t>
    </dgm:pt>
    <dgm:pt modelId="{188D4424-956B-4C72-9320-C88250BB0921}" type="sibTrans" cxnId="{B9CC88F2-718D-4D97-AD4E-83D8E366241D}">
      <dgm:prSet/>
      <dgm:spPr/>
      <dgm:t>
        <a:bodyPr/>
        <a:lstStyle/>
        <a:p>
          <a:endParaRPr lang="es-PE"/>
        </a:p>
      </dgm:t>
    </dgm:pt>
    <dgm:pt modelId="{DBB419FF-0703-411F-B710-97530FD6C44E}">
      <dgm:prSet phldrT="[Texto]" custT="1"/>
      <dgm:spPr/>
      <dgm:t>
        <a:bodyPr/>
        <a:lstStyle/>
        <a:p>
          <a:endParaRPr lang="es-PE" sz="1800" dirty="0"/>
        </a:p>
      </dgm:t>
    </dgm:pt>
    <dgm:pt modelId="{6B1CAAD9-E282-4C7C-832E-23F340949062}" type="parTrans" cxnId="{ED708663-EE1B-4917-B501-E67415892571}">
      <dgm:prSet/>
      <dgm:spPr/>
      <dgm:t>
        <a:bodyPr/>
        <a:lstStyle/>
        <a:p>
          <a:endParaRPr lang="es-PE"/>
        </a:p>
      </dgm:t>
    </dgm:pt>
    <dgm:pt modelId="{777A585F-EA26-4DC3-A39C-D842DFB94BE6}" type="sibTrans" cxnId="{ED708663-EE1B-4917-B501-E67415892571}">
      <dgm:prSet/>
      <dgm:spPr/>
      <dgm:t>
        <a:bodyPr/>
        <a:lstStyle/>
        <a:p>
          <a:endParaRPr lang="es-PE"/>
        </a:p>
      </dgm:t>
    </dgm:pt>
    <dgm:pt modelId="{0BFB0952-E547-40C4-A3EE-B63AE738F5FA}" type="pres">
      <dgm:prSet presAssocID="{FCAC5D9F-42DB-4384-B7AC-9E21946F2D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9409A02-B772-4C99-B9EE-CD0EDA318FB2}" type="pres">
      <dgm:prSet presAssocID="{2BB36BEB-88A0-453C-8CBD-7063FAB7E470}" presName="composite" presStyleCnt="0"/>
      <dgm:spPr/>
    </dgm:pt>
    <dgm:pt modelId="{51630D76-97A9-4C28-A845-59382E0EDCAF}" type="pres">
      <dgm:prSet presAssocID="{2BB36BEB-88A0-453C-8CBD-7063FAB7E47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2793DE4-0A35-48EC-95D3-BF4E750E0003}" type="pres">
      <dgm:prSet presAssocID="{2BB36BEB-88A0-453C-8CBD-7063FAB7E470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2A28531-8B05-4EE4-91E0-BDFF344A48ED}" type="pres">
      <dgm:prSet presAssocID="{03143E20-1048-41F4-8BC0-12FCBE6465B3}" presName="space" presStyleCnt="0"/>
      <dgm:spPr/>
    </dgm:pt>
    <dgm:pt modelId="{A4A23A34-8C67-4FDE-A955-B1BB15052B86}" type="pres">
      <dgm:prSet presAssocID="{BB1CD387-4686-4DE4-B6F0-AED16850A842}" presName="composite" presStyleCnt="0"/>
      <dgm:spPr/>
    </dgm:pt>
    <dgm:pt modelId="{E10F8B38-A4A0-4B0C-97CD-2B439EFB16FB}" type="pres">
      <dgm:prSet presAssocID="{BB1CD387-4686-4DE4-B6F0-AED16850A84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1E55F79-26D5-4708-BE3D-98C940999B3C}" type="pres">
      <dgm:prSet presAssocID="{BB1CD387-4686-4DE4-B6F0-AED16850A84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CAC0083-FDC4-4666-9EDF-7B19EB382BD1}" type="pres">
      <dgm:prSet presAssocID="{80AE8DDC-0158-4238-ACA3-2C8017F004CD}" presName="space" presStyleCnt="0"/>
      <dgm:spPr/>
    </dgm:pt>
    <dgm:pt modelId="{C8095678-6C46-475E-AD16-FE02040376D2}" type="pres">
      <dgm:prSet presAssocID="{38CE9EA8-9484-4FC3-9B75-5446DDF4E742}" presName="composite" presStyleCnt="0"/>
      <dgm:spPr/>
    </dgm:pt>
    <dgm:pt modelId="{4D38372A-3468-484D-9846-C66D948C3B69}" type="pres">
      <dgm:prSet presAssocID="{38CE9EA8-9484-4FC3-9B75-5446DDF4E74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DBB8ACE-26CC-49EC-BF0D-F81BD919144B}" type="pres">
      <dgm:prSet presAssocID="{38CE9EA8-9484-4FC3-9B75-5446DDF4E742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2EA4AC7-C72F-491E-8171-9FC69748006C}" type="pres">
      <dgm:prSet presAssocID="{17220FCE-F51C-4726-B7A4-AE07F444872F}" presName="space" presStyleCnt="0"/>
      <dgm:spPr/>
    </dgm:pt>
    <dgm:pt modelId="{B79C2BC4-8438-4726-85AF-DDAFEA7FE02D}" type="pres">
      <dgm:prSet presAssocID="{6AB8297C-71B9-4EA3-B7EF-FCCCF79299B0}" presName="composite" presStyleCnt="0"/>
      <dgm:spPr/>
    </dgm:pt>
    <dgm:pt modelId="{219A1856-14D7-418D-90B3-7F1D75C4173B}" type="pres">
      <dgm:prSet presAssocID="{6AB8297C-71B9-4EA3-B7EF-FCCCF79299B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388E411-51B7-4994-88D5-56E60B190672}" type="pres">
      <dgm:prSet presAssocID="{6AB8297C-71B9-4EA3-B7EF-FCCCF79299B0}" presName="desTx" presStyleLbl="alignAccFollowNode1" presStyleIdx="3" presStyleCnt="4" custLinFactNeighborX="4778" custLinFactNeighborY="284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5DE58737-7586-411A-9BE4-D363F171C65A}" type="presOf" srcId="{67A96BF9-0C7D-48A7-B753-EB99DAB367DC}" destId="{A2793DE4-0A35-48EC-95D3-BF4E750E0003}" srcOrd="0" destOrd="1" presId="urn:microsoft.com/office/officeart/2005/8/layout/hList1"/>
    <dgm:cxn modelId="{231CE214-D0C0-4ED5-839F-AA545CF2CD92}" type="presOf" srcId="{75A0F7DF-20D9-4B3D-A0C7-0581258DB5E2}" destId="{4DBB8ACE-26CC-49EC-BF0D-F81BD919144B}" srcOrd="0" destOrd="0" presId="urn:microsoft.com/office/officeart/2005/8/layout/hList1"/>
    <dgm:cxn modelId="{A4266A83-B2D4-48DF-A6C6-97361DCE16E2}" type="presOf" srcId="{FCAC5D9F-42DB-4384-B7AC-9E21946F2D3A}" destId="{0BFB0952-E547-40C4-A3EE-B63AE738F5FA}" srcOrd="0" destOrd="0" presId="urn:microsoft.com/office/officeart/2005/8/layout/hList1"/>
    <dgm:cxn modelId="{E22C476A-DD49-4357-BC15-73216451A198}" srcId="{2BB36BEB-88A0-453C-8CBD-7063FAB7E470}" destId="{E6977A8D-46DF-4F02-A79D-20E938552161}" srcOrd="0" destOrd="0" parTransId="{FE58DABE-D192-461D-A270-301EAFC5EFBA}" sibTransId="{B7F27C17-FE59-496B-B4E9-02968E8EB774}"/>
    <dgm:cxn modelId="{1420E7CA-5E62-453E-801F-9B994EB47E50}" srcId="{FCAC5D9F-42DB-4384-B7AC-9E21946F2D3A}" destId="{6AB8297C-71B9-4EA3-B7EF-FCCCF79299B0}" srcOrd="3" destOrd="0" parTransId="{B3FABAD2-9FC8-4625-804D-EEA01260B9EF}" sibTransId="{25BDDF5A-BC8A-4FDE-9C2C-6C2BDFA80FE0}"/>
    <dgm:cxn modelId="{039E3110-622C-48A9-9C25-D1A1C26BAC1C}" srcId="{FCAC5D9F-42DB-4384-B7AC-9E21946F2D3A}" destId="{2BB36BEB-88A0-453C-8CBD-7063FAB7E470}" srcOrd="0" destOrd="0" parTransId="{88059A91-1B2F-4F37-97D6-39A6275BCA70}" sibTransId="{03143E20-1048-41F4-8BC0-12FCBE6465B3}"/>
    <dgm:cxn modelId="{3CDE549E-5E51-4368-82F9-BB98DEC0405B}" type="presOf" srcId="{BB1CD387-4686-4DE4-B6F0-AED16850A842}" destId="{E10F8B38-A4A0-4B0C-97CD-2B439EFB16FB}" srcOrd="0" destOrd="0" presId="urn:microsoft.com/office/officeart/2005/8/layout/hList1"/>
    <dgm:cxn modelId="{0CECD7C4-31DC-4C27-AD8F-FA178EA0B6DB}" type="presOf" srcId="{6AB8297C-71B9-4EA3-B7EF-FCCCF79299B0}" destId="{219A1856-14D7-418D-90B3-7F1D75C4173B}" srcOrd="0" destOrd="0" presId="urn:microsoft.com/office/officeart/2005/8/layout/hList1"/>
    <dgm:cxn modelId="{56471A52-DAA3-4A54-9169-25E223C4F0C0}" srcId="{38CE9EA8-9484-4FC3-9B75-5446DDF4E742}" destId="{75A0F7DF-20D9-4B3D-A0C7-0581258DB5E2}" srcOrd="0" destOrd="0" parTransId="{20773648-561F-4D4B-AAD2-B1D4427E547B}" sibTransId="{1835B662-3E8C-4578-A68B-51046656E4D5}"/>
    <dgm:cxn modelId="{350AB31B-D06C-40CE-A09C-89883C4205B9}" srcId="{FCAC5D9F-42DB-4384-B7AC-9E21946F2D3A}" destId="{BB1CD387-4686-4DE4-B6F0-AED16850A842}" srcOrd="1" destOrd="0" parTransId="{066B0DA6-7A63-43CA-AD64-324317966E47}" sibTransId="{80AE8DDC-0158-4238-ACA3-2C8017F004CD}"/>
    <dgm:cxn modelId="{ED708663-EE1B-4917-B501-E67415892571}" srcId="{6AB8297C-71B9-4EA3-B7EF-FCCCF79299B0}" destId="{DBB419FF-0703-411F-B710-97530FD6C44E}" srcOrd="1" destOrd="0" parTransId="{6B1CAAD9-E282-4C7C-832E-23F340949062}" sibTransId="{777A585F-EA26-4DC3-A39C-D842DFB94BE6}"/>
    <dgm:cxn modelId="{FA17A66C-EDEB-45DF-A838-1BCDF4D5ECA4}" srcId="{BB1CD387-4686-4DE4-B6F0-AED16850A842}" destId="{671E2477-DEFB-49B1-BC6A-5A34682B36FC}" srcOrd="0" destOrd="0" parTransId="{8F9D901B-CC6F-450D-AB6E-1B89BB09206A}" sibTransId="{5C0B19FD-16B6-4335-A9DC-32DDBF172AC6}"/>
    <dgm:cxn modelId="{7D1D5FF1-E614-4C8A-A3ED-1844D78A51DF}" type="presOf" srcId="{DBB419FF-0703-411F-B710-97530FD6C44E}" destId="{C388E411-51B7-4994-88D5-56E60B190672}" srcOrd="0" destOrd="1" presId="urn:microsoft.com/office/officeart/2005/8/layout/hList1"/>
    <dgm:cxn modelId="{1BFFD048-F50B-44F8-A06C-BAAA0932DE99}" type="presOf" srcId="{671E2477-DEFB-49B1-BC6A-5A34682B36FC}" destId="{31E55F79-26D5-4708-BE3D-98C940999B3C}" srcOrd="0" destOrd="0" presId="urn:microsoft.com/office/officeart/2005/8/layout/hList1"/>
    <dgm:cxn modelId="{9220F8EA-EF95-4537-8334-CD88F1540808}" type="presOf" srcId="{7B2A5793-8CD0-4ACD-BB2E-363A9C63A8C3}" destId="{C388E411-51B7-4994-88D5-56E60B190672}" srcOrd="0" destOrd="0" presId="urn:microsoft.com/office/officeart/2005/8/layout/hList1"/>
    <dgm:cxn modelId="{565A3652-A112-42C8-8427-8CF212D251A9}" srcId="{6AB8297C-71B9-4EA3-B7EF-FCCCF79299B0}" destId="{7B2A5793-8CD0-4ACD-BB2E-363A9C63A8C3}" srcOrd="0" destOrd="0" parTransId="{747F49EF-DE70-4568-8026-A147016B955E}" sibTransId="{156950A3-679C-447B-8CB1-6C9BA6C0659F}"/>
    <dgm:cxn modelId="{B9CC88F2-718D-4D97-AD4E-83D8E366241D}" srcId="{2BB36BEB-88A0-453C-8CBD-7063FAB7E470}" destId="{67A96BF9-0C7D-48A7-B753-EB99DAB367DC}" srcOrd="1" destOrd="0" parTransId="{B717B843-DF0F-43D5-8161-031DE9AA7979}" sibTransId="{188D4424-956B-4C72-9320-C88250BB0921}"/>
    <dgm:cxn modelId="{11065A1F-3AB6-4FFF-8D6B-CFD7A1DE3A20}" type="presOf" srcId="{E6977A8D-46DF-4F02-A79D-20E938552161}" destId="{A2793DE4-0A35-48EC-95D3-BF4E750E0003}" srcOrd="0" destOrd="0" presId="urn:microsoft.com/office/officeart/2005/8/layout/hList1"/>
    <dgm:cxn modelId="{C66D2FA5-4ED8-48E6-9DD1-E2D54C3170CA}" srcId="{FCAC5D9F-42DB-4384-B7AC-9E21946F2D3A}" destId="{38CE9EA8-9484-4FC3-9B75-5446DDF4E742}" srcOrd="2" destOrd="0" parTransId="{D67C9E1A-4352-41E0-B022-C8D97AFE7D86}" sibTransId="{17220FCE-F51C-4726-B7A4-AE07F444872F}"/>
    <dgm:cxn modelId="{2E9B6D88-0675-4B41-90AD-84447D2EB911}" type="presOf" srcId="{38CE9EA8-9484-4FC3-9B75-5446DDF4E742}" destId="{4D38372A-3468-484D-9846-C66D948C3B69}" srcOrd="0" destOrd="0" presId="urn:microsoft.com/office/officeart/2005/8/layout/hList1"/>
    <dgm:cxn modelId="{4296E8AF-2E58-4DF7-AEE5-E0E122F74DC3}" type="presOf" srcId="{2BB36BEB-88A0-453C-8CBD-7063FAB7E470}" destId="{51630D76-97A9-4C28-A845-59382E0EDCAF}" srcOrd="0" destOrd="0" presId="urn:microsoft.com/office/officeart/2005/8/layout/hList1"/>
    <dgm:cxn modelId="{A34B6E09-8885-491A-8F85-3A46C7E5C0A5}" type="presParOf" srcId="{0BFB0952-E547-40C4-A3EE-B63AE738F5FA}" destId="{49409A02-B772-4C99-B9EE-CD0EDA318FB2}" srcOrd="0" destOrd="0" presId="urn:microsoft.com/office/officeart/2005/8/layout/hList1"/>
    <dgm:cxn modelId="{D3C995E0-6199-4451-93F9-230182352C1F}" type="presParOf" srcId="{49409A02-B772-4C99-B9EE-CD0EDA318FB2}" destId="{51630D76-97A9-4C28-A845-59382E0EDCAF}" srcOrd="0" destOrd="0" presId="urn:microsoft.com/office/officeart/2005/8/layout/hList1"/>
    <dgm:cxn modelId="{2547A1EE-7DE0-4F9D-899A-A3B86FE96C08}" type="presParOf" srcId="{49409A02-B772-4C99-B9EE-CD0EDA318FB2}" destId="{A2793DE4-0A35-48EC-95D3-BF4E750E0003}" srcOrd="1" destOrd="0" presId="urn:microsoft.com/office/officeart/2005/8/layout/hList1"/>
    <dgm:cxn modelId="{27B09F2A-2C29-4407-9469-B9027C7E63EF}" type="presParOf" srcId="{0BFB0952-E547-40C4-A3EE-B63AE738F5FA}" destId="{72A28531-8B05-4EE4-91E0-BDFF344A48ED}" srcOrd="1" destOrd="0" presId="urn:microsoft.com/office/officeart/2005/8/layout/hList1"/>
    <dgm:cxn modelId="{C07B89F4-97AB-44D6-9F21-68B9B0C1E57F}" type="presParOf" srcId="{0BFB0952-E547-40C4-A3EE-B63AE738F5FA}" destId="{A4A23A34-8C67-4FDE-A955-B1BB15052B86}" srcOrd="2" destOrd="0" presId="urn:microsoft.com/office/officeart/2005/8/layout/hList1"/>
    <dgm:cxn modelId="{3D192A73-269B-42C4-86B8-646F7512D643}" type="presParOf" srcId="{A4A23A34-8C67-4FDE-A955-B1BB15052B86}" destId="{E10F8B38-A4A0-4B0C-97CD-2B439EFB16FB}" srcOrd="0" destOrd="0" presId="urn:microsoft.com/office/officeart/2005/8/layout/hList1"/>
    <dgm:cxn modelId="{FA259436-20A1-404D-811F-CBDB23CD2DC3}" type="presParOf" srcId="{A4A23A34-8C67-4FDE-A955-B1BB15052B86}" destId="{31E55F79-26D5-4708-BE3D-98C940999B3C}" srcOrd="1" destOrd="0" presId="urn:microsoft.com/office/officeart/2005/8/layout/hList1"/>
    <dgm:cxn modelId="{FF7F8623-B931-44DA-AE20-1CD30FB0A9E0}" type="presParOf" srcId="{0BFB0952-E547-40C4-A3EE-B63AE738F5FA}" destId="{DCAC0083-FDC4-4666-9EDF-7B19EB382BD1}" srcOrd="3" destOrd="0" presId="urn:microsoft.com/office/officeart/2005/8/layout/hList1"/>
    <dgm:cxn modelId="{146BF518-5175-4C9B-97AD-14DCFBBDE9EA}" type="presParOf" srcId="{0BFB0952-E547-40C4-A3EE-B63AE738F5FA}" destId="{C8095678-6C46-475E-AD16-FE02040376D2}" srcOrd="4" destOrd="0" presId="urn:microsoft.com/office/officeart/2005/8/layout/hList1"/>
    <dgm:cxn modelId="{D3CDAF72-24FA-42F4-B01A-B1917F76C0E7}" type="presParOf" srcId="{C8095678-6C46-475E-AD16-FE02040376D2}" destId="{4D38372A-3468-484D-9846-C66D948C3B69}" srcOrd="0" destOrd="0" presId="urn:microsoft.com/office/officeart/2005/8/layout/hList1"/>
    <dgm:cxn modelId="{387EB529-5A95-4E86-B756-C7F44C14083E}" type="presParOf" srcId="{C8095678-6C46-475E-AD16-FE02040376D2}" destId="{4DBB8ACE-26CC-49EC-BF0D-F81BD919144B}" srcOrd="1" destOrd="0" presId="urn:microsoft.com/office/officeart/2005/8/layout/hList1"/>
    <dgm:cxn modelId="{09FD318D-434C-4580-B9AD-CD2B759E2CD1}" type="presParOf" srcId="{0BFB0952-E547-40C4-A3EE-B63AE738F5FA}" destId="{52EA4AC7-C72F-491E-8171-9FC69748006C}" srcOrd="5" destOrd="0" presId="urn:microsoft.com/office/officeart/2005/8/layout/hList1"/>
    <dgm:cxn modelId="{CC1AAA08-910C-4CFD-B71B-6BFEC31E54B2}" type="presParOf" srcId="{0BFB0952-E547-40C4-A3EE-B63AE738F5FA}" destId="{B79C2BC4-8438-4726-85AF-DDAFEA7FE02D}" srcOrd="6" destOrd="0" presId="urn:microsoft.com/office/officeart/2005/8/layout/hList1"/>
    <dgm:cxn modelId="{79711714-6738-4641-8AC1-5D4EB4EC1F4A}" type="presParOf" srcId="{B79C2BC4-8438-4726-85AF-DDAFEA7FE02D}" destId="{219A1856-14D7-418D-90B3-7F1D75C4173B}" srcOrd="0" destOrd="0" presId="urn:microsoft.com/office/officeart/2005/8/layout/hList1"/>
    <dgm:cxn modelId="{28C67BF0-A1BF-49D2-867D-C35E25E66F52}" type="presParOf" srcId="{B79C2BC4-8438-4726-85AF-DDAFEA7FE02D}" destId="{C388E411-51B7-4994-88D5-56E60B1906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AC5D9F-42DB-4384-B7AC-9E21946F2D3A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2BB36BEB-88A0-453C-8CBD-7063FAB7E470}">
      <dgm:prSet phldrT="[Texto]" custT="1"/>
      <dgm:spPr/>
      <dgm:t>
        <a:bodyPr/>
        <a:lstStyle/>
        <a:p>
          <a:r>
            <a:rPr lang="es-PE" sz="1800" b="1" dirty="0" smtClean="0"/>
            <a:t>Público objetivo</a:t>
          </a:r>
          <a:endParaRPr lang="es-PE" sz="1800" b="1" dirty="0"/>
        </a:p>
      </dgm:t>
    </dgm:pt>
    <dgm:pt modelId="{88059A91-1B2F-4F37-97D6-39A6275BCA70}" type="parTrans" cxnId="{039E3110-622C-48A9-9C25-D1A1C26BAC1C}">
      <dgm:prSet/>
      <dgm:spPr/>
      <dgm:t>
        <a:bodyPr/>
        <a:lstStyle/>
        <a:p>
          <a:endParaRPr lang="es-PE" sz="1800"/>
        </a:p>
      </dgm:t>
    </dgm:pt>
    <dgm:pt modelId="{03143E20-1048-41F4-8BC0-12FCBE6465B3}" type="sibTrans" cxnId="{039E3110-622C-48A9-9C25-D1A1C26BAC1C}">
      <dgm:prSet/>
      <dgm:spPr/>
      <dgm:t>
        <a:bodyPr/>
        <a:lstStyle/>
        <a:p>
          <a:endParaRPr lang="es-PE" sz="1800"/>
        </a:p>
      </dgm:t>
    </dgm:pt>
    <dgm:pt modelId="{E6977A8D-46DF-4F02-A79D-20E938552161}">
      <dgm:prSet phldrT="[Texto]" custT="1"/>
      <dgm:spPr/>
      <dgm:t>
        <a:bodyPr/>
        <a:lstStyle/>
        <a:p>
          <a:r>
            <a:rPr lang="es-PE" sz="1800" dirty="0" smtClean="0"/>
            <a:t>Familias ubicadas en la jurisdicción de distritos/provincias priorizados (por riesgo de cáncer).</a:t>
          </a:r>
          <a:endParaRPr lang="es-PE" sz="1800" dirty="0"/>
        </a:p>
      </dgm:t>
    </dgm:pt>
    <dgm:pt modelId="{FE58DABE-D192-461D-A270-301EAFC5EFBA}" type="parTrans" cxnId="{E22C476A-DD49-4357-BC15-73216451A198}">
      <dgm:prSet/>
      <dgm:spPr/>
      <dgm:t>
        <a:bodyPr/>
        <a:lstStyle/>
        <a:p>
          <a:endParaRPr lang="es-PE" sz="1800"/>
        </a:p>
      </dgm:t>
    </dgm:pt>
    <dgm:pt modelId="{B7F27C17-FE59-496B-B4E9-02968E8EB774}" type="sibTrans" cxnId="{E22C476A-DD49-4357-BC15-73216451A198}">
      <dgm:prSet/>
      <dgm:spPr/>
      <dgm:t>
        <a:bodyPr/>
        <a:lstStyle/>
        <a:p>
          <a:endParaRPr lang="es-PE" sz="1800"/>
        </a:p>
      </dgm:t>
    </dgm:pt>
    <dgm:pt modelId="{BB1CD387-4686-4DE4-B6F0-AED16850A842}">
      <dgm:prSet phldrT="[Texto]" custT="1"/>
      <dgm:spPr/>
      <dgm:t>
        <a:bodyPr/>
        <a:lstStyle/>
        <a:p>
          <a:r>
            <a:rPr lang="es-PE" sz="1800" b="1" dirty="0" smtClean="0"/>
            <a:t>Intervención</a:t>
          </a:r>
          <a:endParaRPr lang="es-PE" sz="1800" b="1" dirty="0"/>
        </a:p>
      </dgm:t>
    </dgm:pt>
    <dgm:pt modelId="{066B0DA6-7A63-43CA-AD64-324317966E47}" type="parTrans" cxnId="{350AB31B-D06C-40CE-A09C-89883C4205B9}">
      <dgm:prSet/>
      <dgm:spPr/>
      <dgm:t>
        <a:bodyPr/>
        <a:lstStyle/>
        <a:p>
          <a:endParaRPr lang="es-PE" sz="1800"/>
        </a:p>
      </dgm:t>
    </dgm:pt>
    <dgm:pt modelId="{80AE8DDC-0158-4238-ACA3-2C8017F004CD}" type="sibTrans" cxnId="{350AB31B-D06C-40CE-A09C-89883C4205B9}">
      <dgm:prSet/>
      <dgm:spPr/>
      <dgm:t>
        <a:bodyPr/>
        <a:lstStyle/>
        <a:p>
          <a:endParaRPr lang="es-PE" sz="1800"/>
        </a:p>
      </dgm:t>
    </dgm:pt>
    <dgm:pt modelId="{671E2477-DEFB-49B1-BC6A-5A34682B36FC}">
      <dgm:prSet phldrT="[Texto]" custT="1"/>
      <dgm:spPr/>
      <dgm:t>
        <a:bodyPr/>
        <a:lstStyle/>
        <a:p>
          <a:r>
            <a:rPr lang="es-PE" sz="1800" dirty="0" smtClean="0"/>
            <a:t>Consejerías en domicilio para promover prácticas y entornos saludables para la prevención y control del cáncer.</a:t>
          </a:r>
          <a:endParaRPr lang="es-PE" sz="1800" dirty="0"/>
        </a:p>
      </dgm:t>
    </dgm:pt>
    <dgm:pt modelId="{8F9D901B-CC6F-450D-AB6E-1B89BB09206A}" type="parTrans" cxnId="{FA17A66C-EDEB-45DF-A838-1BCDF4D5ECA4}">
      <dgm:prSet/>
      <dgm:spPr/>
      <dgm:t>
        <a:bodyPr/>
        <a:lstStyle/>
        <a:p>
          <a:endParaRPr lang="es-PE" sz="1800"/>
        </a:p>
      </dgm:t>
    </dgm:pt>
    <dgm:pt modelId="{5C0B19FD-16B6-4335-A9DC-32DDBF172AC6}" type="sibTrans" cxnId="{FA17A66C-EDEB-45DF-A838-1BCDF4D5ECA4}">
      <dgm:prSet/>
      <dgm:spPr/>
      <dgm:t>
        <a:bodyPr/>
        <a:lstStyle/>
        <a:p>
          <a:endParaRPr lang="es-PE" sz="1800"/>
        </a:p>
      </dgm:t>
    </dgm:pt>
    <dgm:pt modelId="{38CE9EA8-9484-4FC3-9B75-5446DDF4E742}">
      <dgm:prSet phldrT="[Texto]" custT="1"/>
      <dgm:spPr/>
      <dgm:t>
        <a:bodyPr/>
        <a:lstStyle/>
        <a:p>
          <a:r>
            <a:rPr lang="es-PE" sz="1800" b="1" dirty="0" smtClean="0"/>
            <a:t>¿Quién desarrolla?</a:t>
          </a:r>
          <a:endParaRPr lang="es-PE" sz="1800" b="1" dirty="0"/>
        </a:p>
      </dgm:t>
    </dgm:pt>
    <dgm:pt modelId="{D67C9E1A-4352-41E0-B022-C8D97AFE7D86}" type="parTrans" cxnId="{C66D2FA5-4ED8-48E6-9DD1-E2D54C3170CA}">
      <dgm:prSet/>
      <dgm:spPr/>
      <dgm:t>
        <a:bodyPr/>
        <a:lstStyle/>
        <a:p>
          <a:endParaRPr lang="es-PE" sz="1800"/>
        </a:p>
      </dgm:t>
    </dgm:pt>
    <dgm:pt modelId="{17220FCE-F51C-4726-B7A4-AE07F444872F}" type="sibTrans" cxnId="{C66D2FA5-4ED8-48E6-9DD1-E2D54C3170CA}">
      <dgm:prSet/>
      <dgm:spPr/>
      <dgm:t>
        <a:bodyPr/>
        <a:lstStyle/>
        <a:p>
          <a:endParaRPr lang="es-PE" sz="1800"/>
        </a:p>
      </dgm:t>
    </dgm:pt>
    <dgm:pt modelId="{75A0F7DF-20D9-4B3D-A0C7-0581258DB5E2}">
      <dgm:prSet phldrT="[Texto]" custT="1"/>
      <dgm:spPr/>
      <dgm:t>
        <a:bodyPr/>
        <a:lstStyle/>
        <a:p>
          <a:r>
            <a:rPr lang="es-PE" sz="1500" dirty="0" smtClean="0"/>
            <a:t>Personal de Salud capacitado del primer nivel de  atención (I-1 al I-4) y excepcionalmente los establecimientos del segundo nivel de atención con población asignada</a:t>
          </a:r>
          <a:endParaRPr lang="es-PE" sz="1500" dirty="0"/>
        </a:p>
      </dgm:t>
    </dgm:pt>
    <dgm:pt modelId="{1835B662-3E8C-4578-A68B-51046656E4D5}" type="sibTrans" cxnId="{56471A52-DAA3-4A54-9169-25E223C4F0C0}">
      <dgm:prSet/>
      <dgm:spPr/>
      <dgm:t>
        <a:bodyPr/>
        <a:lstStyle/>
        <a:p>
          <a:endParaRPr lang="es-PE" sz="1800"/>
        </a:p>
      </dgm:t>
    </dgm:pt>
    <dgm:pt modelId="{20773648-561F-4D4B-AAD2-B1D4427E547B}" type="parTrans" cxnId="{56471A52-DAA3-4A54-9169-25E223C4F0C0}">
      <dgm:prSet/>
      <dgm:spPr/>
      <dgm:t>
        <a:bodyPr/>
        <a:lstStyle/>
        <a:p>
          <a:endParaRPr lang="es-PE" sz="1800"/>
        </a:p>
      </dgm:t>
    </dgm:pt>
    <dgm:pt modelId="{6AB8297C-71B9-4EA3-B7EF-FCCCF79299B0}">
      <dgm:prSet phldrT="[Texto]" custT="1"/>
      <dgm:spPr/>
      <dgm:t>
        <a:bodyPr/>
        <a:lstStyle/>
        <a:p>
          <a:r>
            <a:rPr lang="es-PE" sz="1800" b="1" dirty="0" smtClean="0"/>
            <a:t>¿Dónde lo desarrolla?</a:t>
          </a:r>
          <a:endParaRPr lang="es-PE" sz="1800" b="1" dirty="0"/>
        </a:p>
      </dgm:t>
    </dgm:pt>
    <dgm:pt modelId="{B3FABAD2-9FC8-4625-804D-EEA01260B9EF}" type="parTrans" cxnId="{1420E7CA-5E62-453E-801F-9B994EB47E50}">
      <dgm:prSet/>
      <dgm:spPr/>
      <dgm:t>
        <a:bodyPr/>
        <a:lstStyle/>
        <a:p>
          <a:endParaRPr lang="es-PE" sz="1800"/>
        </a:p>
      </dgm:t>
    </dgm:pt>
    <dgm:pt modelId="{25BDDF5A-BC8A-4FDE-9C2C-6C2BDFA80FE0}" type="sibTrans" cxnId="{1420E7CA-5E62-453E-801F-9B994EB47E50}">
      <dgm:prSet/>
      <dgm:spPr/>
      <dgm:t>
        <a:bodyPr/>
        <a:lstStyle/>
        <a:p>
          <a:endParaRPr lang="es-PE" sz="1800"/>
        </a:p>
      </dgm:t>
    </dgm:pt>
    <dgm:pt modelId="{7B2A5793-8CD0-4ACD-BB2E-363A9C63A8C3}">
      <dgm:prSet phldrT="[Texto]" custT="1"/>
      <dgm:spPr/>
      <dgm:t>
        <a:bodyPr/>
        <a:lstStyle/>
        <a:p>
          <a:r>
            <a:rPr lang="es-PE" sz="1800" dirty="0" smtClean="0"/>
            <a:t>En la vivienda de alguna de las familias, local comunal u otro que considere pertinente</a:t>
          </a:r>
          <a:endParaRPr lang="es-PE" sz="1800" dirty="0"/>
        </a:p>
      </dgm:t>
    </dgm:pt>
    <dgm:pt modelId="{747F49EF-DE70-4568-8026-A147016B955E}" type="parTrans" cxnId="{565A3652-A112-42C8-8427-8CF212D251A9}">
      <dgm:prSet/>
      <dgm:spPr/>
      <dgm:t>
        <a:bodyPr/>
        <a:lstStyle/>
        <a:p>
          <a:endParaRPr lang="es-PE" sz="1800"/>
        </a:p>
      </dgm:t>
    </dgm:pt>
    <dgm:pt modelId="{156950A3-679C-447B-8CB1-6C9BA6C0659F}" type="sibTrans" cxnId="{565A3652-A112-42C8-8427-8CF212D251A9}">
      <dgm:prSet/>
      <dgm:spPr/>
      <dgm:t>
        <a:bodyPr/>
        <a:lstStyle/>
        <a:p>
          <a:endParaRPr lang="es-PE" sz="1800"/>
        </a:p>
      </dgm:t>
    </dgm:pt>
    <dgm:pt modelId="{67A96BF9-0C7D-48A7-B753-EB99DAB367DC}">
      <dgm:prSet phldrT="[Texto]" custT="1"/>
      <dgm:spPr/>
      <dgm:t>
        <a:bodyPr/>
        <a:lstStyle/>
        <a:p>
          <a:endParaRPr lang="es-PE" sz="1800" dirty="0"/>
        </a:p>
      </dgm:t>
    </dgm:pt>
    <dgm:pt modelId="{B717B843-DF0F-43D5-8161-031DE9AA7979}" type="parTrans" cxnId="{B9CC88F2-718D-4D97-AD4E-83D8E366241D}">
      <dgm:prSet/>
      <dgm:spPr/>
      <dgm:t>
        <a:bodyPr/>
        <a:lstStyle/>
        <a:p>
          <a:endParaRPr lang="es-PE"/>
        </a:p>
      </dgm:t>
    </dgm:pt>
    <dgm:pt modelId="{188D4424-956B-4C72-9320-C88250BB0921}" type="sibTrans" cxnId="{B9CC88F2-718D-4D97-AD4E-83D8E366241D}">
      <dgm:prSet/>
      <dgm:spPr/>
      <dgm:t>
        <a:bodyPr/>
        <a:lstStyle/>
        <a:p>
          <a:endParaRPr lang="es-PE"/>
        </a:p>
      </dgm:t>
    </dgm:pt>
    <dgm:pt modelId="{DBB419FF-0703-411F-B710-97530FD6C44E}">
      <dgm:prSet phldrT="[Texto]" custT="1"/>
      <dgm:spPr/>
      <dgm:t>
        <a:bodyPr/>
        <a:lstStyle/>
        <a:p>
          <a:endParaRPr lang="es-PE" sz="1800" dirty="0"/>
        </a:p>
      </dgm:t>
    </dgm:pt>
    <dgm:pt modelId="{6B1CAAD9-E282-4C7C-832E-23F340949062}" type="parTrans" cxnId="{ED708663-EE1B-4917-B501-E67415892571}">
      <dgm:prSet/>
      <dgm:spPr/>
      <dgm:t>
        <a:bodyPr/>
        <a:lstStyle/>
        <a:p>
          <a:endParaRPr lang="es-PE"/>
        </a:p>
      </dgm:t>
    </dgm:pt>
    <dgm:pt modelId="{777A585F-EA26-4DC3-A39C-D842DFB94BE6}" type="sibTrans" cxnId="{ED708663-EE1B-4917-B501-E67415892571}">
      <dgm:prSet/>
      <dgm:spPr/>
      <dgm:t>
        <a:bodyPr/>
        <a:lstStyle/>
        <a:p>
          <a:endParaRPr lang="es-PE"/>
        </a:p>
      </dgm:t>
    </dgm:pt>
    <dgm:pt modelId="{0BFB0952-E547-40C4-A3EE-B63AE738F5FA}" type="pres">
      <dgm:prSet presAssocID="{FCAC5D9F-42DB-4384-B7AC-9E21946F2D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9409A02-B772-4C99-B9EE-CD0EDA318FB2}" type="pres">
      <dgm:prSet presAssocID="{2BB36BEB-88A0-453C-8CBD-7063FAB7E470}" presName="composite" presStyleCnt="0"/>
      <dgm:spPr/>
    </dgm:pt>
    <dgm:pt modelId="{51630D76-97A9-4C28-A845-59382E0EDCAF}" type="pres">
      <dgm:prSet presAssocID="{2BB36BEB-88A0-453C-8CBD-7063FAB7E47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2793DE4-0A35-48EC-95D3-BF4E750E0003}" type="pres">
      <dgm:prSet presAssocID="{2BB36BEB-88A0-453C-8CBD-7063FAB7E470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2A28531-8B05-4EE4-91E0-BDFF344A48ED}" type="pres">
      <dgm:prSet presAssocID="{03143E20-1048-41F4-8BC0-12FCBE6465B3}" presName="space" presStyleCnt="0"/>
      <dgm:spPr/>
    </dgm:pt>
    <dgm:pt modelId="{A4A23A34-8C67-4FDE-A955-B1BB15052B86}" type="pres">
      <dgm:prSet presAssocID="{BB1CD387-4686-4DE4-B6F0-AED16850A842}" presName="composite" presStyleCnt="0"/>
      <dgm:spPr/>
    </dgm:pt>
    <dgm:pt modelId="{E10F8B38-A4A0-4B0C-97CD-2B439EFB16FB}" type="pres">
      <dgm:prSet presAssocID="{BB1CD387-4686-4DE4-B6F0-AED16850A842}" presName="parTx" presStyleLbl="alignNode1" presStyleIdx="1" presStyleCnt="4" custScaleX="115806" custLinFactNeighborX="-479" custLinFactNeighborY="25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1E55F79-26D5-4708-BE3D-98C940999B3C}" type="pres">
      <dgm:prSet presAssocID="{BB1CD387-4686-4DE4-B6F0-AED16850A842}" presName="desTx" presStyleLbl="alignAccFollowNode1" presStyleIdx="1" presStyleCnt="4" custScaleX="11576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CAC0083-FDC4-4666-9EDF-7B19EB382BD1}" type="pres">
      <dgm:prSet presAssocID="{80AE8DDC-0158-4238-ACA3-2C8017F004CD}" presName="space" presStyleCnt="0"/>
      <dgm:spPr/>
    </dgm:pt>
    <dgm:pt modelId="{C8095678-6C46-475E-AD16-FE02040376D2}" type="pres">
      <dgm:prSet presAssocID="{38CE9EA8-9484-4FC3-9B75-5446DDF4E742}" presName="composite" presStyleCnt="0"/>
      <dgm:spPr/>
    </dgm:pt>
    <dgm:pt modelId="{4D38372A-3468-484D-9846-C66D948C3B69}" type="pres">
      <dgm:prSet presAssocID="{38CE9EA8-9484-4FC3-9B75-5446DDF4E74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DBB8ACE-26CC-49EC-BF0D-F81BD919144B}" type="pres">
      <dgm:prSet presAssocID="{38CE9EA8-9484-4FC3-9B75-5446DDF4E742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2EA4AC7-C72F-491E-8171-9FC69748006C}" type="pres">
      <dgm:prSet presAssocID="{17220FCE-F51C-4726-B7A4-AE07F444872F}" presName="space" presStyleCnt="0"/>
      <dgm:spPr/>
    </dgm:pt>
    <dgm:pt modelId="{B79C2BC4-8438-4726-85AF-DDAFEA7FE02D}" type="pres">
      <dgm:prSet presAssocID="{6AB8297C-71B9-4EA3-B7EF-FCCCF79299B0}" presName="composite" presStyleCnt="0"/>
      <dgm:spPr/>
    </dgm:pt>
    <dgm:pt modelId="{219A1856-14D7-418D-90B3-7F1D75C4173B}" type="pres">
      <dgm:prSet presAssocID="{6AB8297C-71B9-4EA3-B7EF-FCCCF79299B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388E411-51B7-4994-88D5-56E60B190672}" type="pres">
      <dgm:prSet presAssocID="{6AB8297C-71B9-4EA3-B7EF-FCCCF79299B0}" presName="desTx" presStyleLbl="alignAccFollowNode1" presStyleIdx="3" presStyleCnt="4" custLinFactNeighborX="4778" custLinFactNeighborY="284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A37B48E7-70A2-4E33-9FC9-77ACCC1092F2}" type="presOf" srcId="{38CE9EA8-9484-4FC3-9B75-5446DDF4E742}" destId="{4D38372A-3468-484D-9846-C66D948C3B69}" srcOrd="0" destOrd="0" presId="urn:microsoft.com/office/officeart/2005/8/layout/hList1"/>
    <dgm:cxn modelId="{E22C476A-DD49-4357-BC15-73216451A198}" srcId="{2BB36BEB-88A0-453C-8CBD-7063FAB7E470}" destId="{E6977A8D-46DF-4F02-A79D-20E938552161}" srcOrd="0" destOrd="0" parTransId="{FE58DABE-D192-461D-A270-301EAFC5EFBA}" sibTransId="{B7F27C17-FE59-496B-B4E9-02968E8EB774}"/>
    <dgm:cxn modelId="{1420E7CA-5E62-453E-801F-9B994EB47E50}" srcId="{FCAC5D9F-42DB-4384-B7AC-9E21946F2D3A}" destId="{6AB8297C-71B9-4EA3-B7EF-FCCCF79299B0}" srcOrd="3" destOrd="0" parTransId="{B3FABAD2-9FC8-4625-804D-EEA01260B9EF}" sibTransId="{25BDDF5A-BC8A-4FDE-9C2C-6C2BDFA80FE0}"/>
    <dgm:cxn modelId="{A1D84059-A174-4A27-85FC-DB4F94073CE9}" type="presOf" srcId="{75A0F7DF-20D9-4B3D-A0C7-0581258DB5E2}" destId="{4DBB8ACE-26CC-49EC-BF0D-F81BD919144B}" srcOrd="0" destOrd="0" presId="urn:microsoft.com/office/officeart/2005/8/layout/hList1"/>
    <dgm:cxn modelId="{039E3110-622C-48A9-9C25-D1A1C26BAC1C}" srcId="{FCAC5D9F-42DB-4384-B7AC-9E21946F2D3A}" destId="{2BB36BEB-88A0-453C-8CBD-7063FAB7E470}" srcOrd="0" destOrd="0" parTransId="{88059A91-1B2F-4F37-97D6-39A6275BCA70}" sibTransId="{03143E20-1048-41F4-8BC0-12FCBE6465B3}"/>
    <dgm:cxn modelId="{56471A52-DAA3-4A54-9169-25E223C4F0C0}" srcId="{38CE9EA8-9484-4FC3-9B75-5446DDF4E742}" destId="{75A0F7DF-20D9-4B3D-A0C7-0581258DB5E2}" srcOrd="0" destOrd="0" parTransId="{20773648-561F-4D4B-AAD2-B1D4427E547B}" sibTransId="{1835B662-3E8C-4578-A68B-51046656E4D5}"/>
    <dgm:cxn modelId="{350AB31B-D06C-40CE-A09C-89883C4205B9}" srcId="{FCAC5D9F-42DB-4384-B7AC-9E21946F2D3A}" destId="{BB1CD387-4686-4DE4-B6F0-AED16850A842}" srcOrd="1" destOrd="0" parTransId="{066B0DA6-7A63-43CA-AD64-324317966E47}" sibTransId="{80AE8DDC-0158-4238-ACA3-2C8017F004CD}"/>
    <dgm:cxn modelId="{E93B6C36-6E2B-4DAD-81A9-A3CFC6167982}" type="presOf" srcId="{FCAC5D9F-42DB-4384-B7AC-9E21946F2D3A}" destId="{0BFB0952-E547-40C4-A3EE-B63AE738F5FA}" srcOrd="0" destOrd="0" presId="urn:microsoft.com/office/officeart/2005/8/layout/hList1"/>
    <dgm:cxn modelId="{ED708663-EE1B-4917-B501-E67415892571}" srcId="{6AB8297C-71B9-4EA3-B7EF-FCCCF79299B0}" destId="{DBB419FF-0703-411F-B710-97530FD6C44E}" srcOrd="1" destOrd="0" parTransId="{6B1CAAD9-E282-4C7C-832E-23F340949062}" sibTransId="{777A585F-EA26-4DC3-A39C-D842DFB94BE6}"/>
    <dgm:cxn modelId="{FA17A66C-EDEB-45DF-A838-1BCDF4D5ECA4}" srcId="{BB1CD387-4686-4DE4-B6F0-AED16850A842}" destId="{671E2477-DEFB-49B1-BC6A-5A34682B36FC}" srcOrd="0" destOrd="0" parTransId="{8F9D901B-CC6F-450D-AB6E-1B89BB09206A}" sibTransId="{5C0B19FD-16B6-4335-A9DC-32DDBF172AC6}"/>
    <dgm:cxn modelId="{4FB9F5BA-4CD9-47B4-8A59-B89258BC66DA}" type="presOf" srcId="{E6977A8D-46DF-4F02-A79D-20E938552161}" destId="{A2793DE4-0A35-48EC-95D3-BF4E750E0003}" srcOrd="0" destOrd="0" presId="urn:microsoft.com/office/officeart/2005/8/layout/hList1"/>
    <dgm:cxn modelId="{40564774-C461-4B4E-B950-454500E0C778}" type="presOf" srcId="{BB1CD387-4686-4DE4-B6F0-AED16850A842}" destId="{E10F8B38-A4A0-4B0C-97CD-2B439EFB16FB}" srcOrd="0" destOrd="0" presId="urn:microsoft.com/office/officeart/2005/8/layout/hList1"/>
    <dgm:cxn modelId="{618093F6-D9EF-4FC4-9A1A-5B7695618281}" type="presOf" srcId="{7B2A5793-8CD0-4ACD-BB2E-363A9C63A8C3}" destId="{C388E411-51B7-4994-88D5-56E60B190672}" srcOrd="0" destOrd="0" presId="urn:microsoft.com/office/officeart/2005/8/layout/hList1"/>
    <dgm:cxn modelId="{DC7417D6-AA58-4E6E-BD11-B41D46DDEF6D}" type="presOf" srcId="{6AB8297C-71B9-4EA3-B7EF-FCCCF79299B0}" destId="{219A1856-14D7-418D-90B3-7F1D75C4173B}" srcOrd="0" destOrd="0" presId="urn:microsoft.com/office/officeart/2005/8/layout/hList1"/>
    <dgm:cxn modelId="{565A3652-A112-42C8-8427-8CF212D251A9}" srcId="{6AB8297C-71B9-4EA3-B7EF-FCCCF79299B0}" destId="{7B2A5793-8CD0-4ACD-BB2E-363A9C63A8C3}" srcOrd="0" destOrd="0" parTransId="{747F49EF-DE70-4568-8026-A147016B955E}" sibTransId="{156950A3-679C-447B-8CB1-6C9BA6C0659F}"/>
    <dgm:cxn modelId="{6EF33256-4F3A-4AA8-94CC-D53A9243AF1F}" type="presOf" srcId="{2BB36BEB-88A0-453C-8CBD-7063FAB7E470}" destId="{51630D76-97A9-4C28-A845-59382E0EDCAF}" srcOrd="0" destOrd="0" presId="urn:microsoft.com/office/officeart/2005/8/layout/hList1"/>
    <dgm:cxn modelId="{EACA0477-C12F-4947-B0BE-0F0E0DC512AB}" type="presOf" srcId="{671E2477-DEFB-49B1-BC6A-5A34682B36FC}" destId="{31E55F79-26D5-4708-BE3D-98C940999B3C}" srcOrd="0" destOrd="0" presId="urn:microsoft.com/office/officeart/2005/8/layout/hList1"/>
    <dgm:cxn modelId="{B9CC88F2-718D-4D97-AD4E-83D8E366241D}" srcId="{2BB36BEB-88A0-453C-8CBD-7063FAB7E470}" destId="{67A96BF9-0C7D-48A7-B753-EB99DAB367DC}" srcOrd="1" destOrd="0" parTransId="{B717B843-DF0F-43D5-8161-031DE9AA7979}" sibTransId="{188D4424-956B-4C72-9320-C88250BB0921}"/>
    <dgm:cxn modelId="{906B676B-377A-4BF7-B2CE-23F05257973A}" type="presOf" srcId="{DBB419FF-0703-411F-B710-97530FD6C44E}" destId="{C388E411-51B7-4994-88D5-56E60B190672}" srcOrd="0" destOrd="1" presId="urn:microsoft.com/office/officeart/2005/8/layout/hList1"/>
    <dgm:cxn modelId="{4612555E-094C-49DD-B1E9-76878B410E8C}" type="presOf" srcId="{67A96BF9-0C7D-48A7-B753-EB99DAB367DC}" destId="{A2793DE4-0A35-48EC-95D3-BF4E750E0003}" srcOrd="0" destOrd="1" presId="urn:microsoft.com/office/officeart/2005/8/layout/hList1"/>
    <dgm:cxn modelId="{C66D2FA5-4ED8-48E6-9DD1-E2D54C3170CA}" srcId="{FCAC5D9F-42DB-4384-B7AC-9E21946F2D3A}" destId="{38CE9EA8-9484-4FC3-9B75-5446DDF4E742}" srcOrd="2" destOrd="0" parTransId="{D67C9E1A-4352-41E0-B022-C8D97AFE7D86}" sibTransId="{17220FCE-F51C-4726-B7A4-AE07F444872F}"/>
    <dgm:cxn modelId="{774794C7-BD10-49DE-B4D9-80511F431195}" type="presParOf" srcId="{0BFB0952-E547-40C4-A3EE-B63AE738F5FA}" destId="{49409A02-B772-4C99-B9EE-CD0EDA318FB2}" srcOrd="0" destOrd="0" presId="urn:microsoft.com/office/officeart/2005/8/layout/hList1"/>
    <dgm:cxn modelId="{3F4BC279-C4DE-4FEA-BFE0-5C8F09F76626}" type="presParOf" srcId="{49409A02-B772-4C99-B9EE-CD0EDA318FB2}" destId="{51630D76-97A9-4C28-A845-59382E0EDCAF}" srcOrd="0" destOrd="0" presId="urn:microsoft.com/office/officeart/2005/8/layout/hList1"/>
    <dgm:cxn modelId="{A70C2D65-5DD3-4E2C-ADE9-0AA31282EE9A}" type="presParOf" srcId="{49409A02-B772-4C99-B9EE-CD0EDA318FB2}" destId="{A2793DE4-0A35-48EC-95D3-BF4E750E0003}" srcOrd="1" destOrd="0" presId="urn:microsoft.com/office/officeart/2005/8/layout/hList1"/>
    <dgm:cxn modelId="{925B0EED-C16A-412A-8CF1-57DE377688AC}" type="presParOf" srcId="{0BFB0952-E547-40C4-A3EE-B63AE738F5FA}" destId="{72A28531-8B05-4EE4-91E0-BDFF344A48ED}" srcOrd="1" destOrd="0" presId="urn:microsoft.com/office/officeart/2005/8/layout/hList1"/>
    <dgm:cxn modelId="{AEFB2C6B-1C11-4B12-AFE6-FD8D50F4A164}" type="presParOf" srcId="{0BFB0952-E547-40C4-A3EE-B63AE738F5FA}" destId="{A4A23A34-8C67-4FDE-A955-B1BB15052B86}" srcOrd="2" destOrd="0" presId="urn:microsoft.com/office/officeart/2005/8/layout/hList1"/>
    <dgm:cxn modelId="{BBB28628-008E-432B-ACEF-5AF298321174}" type="presParOf" srcId="{A4A23A34-8C67-4FDE-A955-B1BB15052B86}" destId="{E10F8B38-A4A0-4B0C-97CD-2B439EFB16FB}" srcOrd="0" destOrd="0" presId="urn:microsoft.com/office/officeart/2005/8/layout/hList1"/>
    <dgm:cxn modelId="{10A96C6D-9A11-4002-9AEA-D3988CD68452}" type="presParOf" srcId="{A4A23A34-8C67-4FDE-A955-B1BB15052B86}" destId="{31E55F79-26D5-4708-BE3D-98C940999B3C}" srcOrd="1" destOrd="0" presId="urn:microsoft.com/office/officeart/2005/8/layout/hList1"/>
    <dgm:cxn modelId="{7818B5EC-E99B-4983-8F2B-F7A4CBA61E47}" type="presParOf" srcId="{0BFB0952-E547-40C4-A3EE-B63AE738F5FA}" destId="{DCAC0083-FDC4-4666-9EDF-7B19EB382BD1}" srcOrd="3" destOrd="0" presId="urn:microsoft.com/office/officeart/2005/8/layout/hList1"/>
    <dgm:cxn modelId="{1A37B013-B428-4547-AF7A-5A862DBB97F7}" type="presParOf" srcId="{0BFB0952-E547-40C4-A3EE-B63AE738F5FA}" destId="{C8095678-6C46-475E-AD16-FE02040376D2}" srcOrd="4" destOrd="0" presId="urn:microsoft.com/office/officeart/2005/8/layout/hList1"/>
    <dgm:cxn modelId="{FA7F8FD2-5F8C-4646-91F2-5F2CEA2A35E9}" type="presParOf" srcId="{C8095678-6C46-475E-AD16-FE02040376D2}" destId="{4D38372A-3468-484D-9846-C66D948C3B69}" srcOrd="0" destOrd="0" presId="urn:microsoft.com/office/officeart/2005/8/layout/hList1"/>
    <dgm:cxn modelId="{25EFB175-0A75-46BF-89B0-9AC3EFC9CB9C}" type="presParOf" srcId="{C8095678-6C46-475E-AD16-FE02040376D2}" destId="{4DBB8ACE-26CC-49EC-BF0D-F81BD919144B}" srcOrd="1" destOrd="0" presId="urn:microsoft.com/office/officeart/2005/8/layout/hList1"/>
    <dgm:cxn modelId="{A5BDBE56-8E33-4F8E-B4CD-D277DCDE60B8}" type="presParOf" srcId="{0BFB0952-E547-40C4-A3EE-B63AE738F5FA}" destId="{52EA4AC7-C72F-491E-8171-9FC69748006C}" srcOrd="5" destOrd="0" presId="urn:microsoft.com/office/officeart/2005/8/layout/hList1"/>
    <dgm:cxn modelId="{14E089F4-87FB-4F48-BFAD-8859FFBAFFDE}" type="presParOf" srcId="{0BFB0952-E547-40C4-A3EE-B63AE738F5FA}" destId="{B79C2BC4-8438-4726-85AF-DDAFEA7FE02D}" srcOrd="6" destOrd="0" presId="urn:microsoft.com/office/officeart/2005/8/layout/hList1"/>
    <dgm:cxn modelId="{0D3FF174-2DE1-4840-9E23-60E84C42D6F8}" type="presParOf" srcId="{B79C2BC4-8438-4726-85AF-DDAFEA7FE02D}" destId="{219A1856-14D7-418D-90B3-7F1D75C4173B}" srcOrd="0" destOrd="0" presId="urn:microsoft.com/office/officeart/2005/8/layout/hList1"/>
    <dgm:cxn modelId="{D89B837A-BD52-4F9A-B37D-AAE34F19196C}" type="presParOf" srcId="{B79C2BC4-8438-4726-85AF-DDAFEA7FE02D}" destId="{C388E411-51B7-4994-88D5-56E60B1906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AC5D9F-42DB-4384-B7AC-9E21946F2D3A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2BB36BEB-88A0-453C-8CBD-7063FAB7E470}">
      <dgm:prSet phldrT="[Texto]" custT="1"/>
      <dgm:spPr/>
      <dgm:t>
        <a:bodyPr/>
        <a:lstStyle/>
        <a:p>
          <a:r>
            <a:rPr lang="es-PE" sz="1800" b="1" dirty="0" smtClean="0"/>
            <a:t>Público objetivo</a:t>
          </a:r>
          <a:endParaRPr lang="es-PE" sz="1800" b="1" dirty="0"/>
        </a:p>
      </dgm:t>
    </dgm:pt>
    <dgm:pt modelId="{88059A91-1B2F-4F37-97D6-39A6275BCA70}" type="parTrans" cxnId="{039E3110-622C-48A9-9C25-D1A1C26BAC1C}">
      <dgm:prSet/>
      <dgm:spPr/>
      <dgm:t>
        <a:bodyPr/>
        <a:lstStyle/>
        <a:p>
          <a:endParaRPr lang="es-PE" sz="1800"/>
        </a:p>
      </dgm:t>
    </dgm:pt>
    <dgm:pt modelId="{03143E20-1048-41F4-8BC0-12FCBE6465B3}" type="sibTrans" cxnId="{039E3110-622C-48A9-9C25-D1A1C26BAC1C}">
      <dgm:prSet/>
      <dgm:spPr/>
      <dgm:t>
        <a:bodyPr/>
        <a:lstStyle/>
        <a:p>
          <a:endParaRPr lang="es-PE" sz="1800"/>
        </a:p>
      </dgm:t>
    </dgm:pt>
    <dgm:pt modelId="{BB1CD387-4686-4DE4-B6F0-AED16850A842}">
      <dgm:prSet phldrT="[Texto]" custT="1"/>
      <dgm:spPr/>
      <dgm:t>
        <a:bodyPr/>
        <a:lstStyle/>
        <a:p>
          <a:r>
            <a:rPr lang="es-PE" sz="1800" b="1" dirty="0" smtClean="0"/>
            <a:t>Intervención</a:t>
          </a:r>
          <a:endParaRPr lang="es-PE" sz="1800" b="1" dirty="0"/>
        </a:p>
      </dgm:t>
    </dgm:pt>
    <dgm:pt modelId="{066B0DA6-7A63-43CA-AD64-324317966E47}" type="parTrans" cxnId="{350AB31B-D06C-40CE-A09C-89883C4205B9}">
      <dgm:prSet/>
      <dgm:spPr/>
      <dgm:t>
        <a:bodyPr/>
        <a:lstStyle/>
        <a:p>
          <a:endParaRPr lang="es-PE" sz="1800"/>
        </a:p>
      </dgm:t>
    </dgm:pt>
    <dgm:pt modelId="{80AE8DDC-0158-4238-ACA3-2C8017F004CD}" type="sibTrans" cxnId="{350AB31B-D06C-40CE-A09C-89883C4205B9}">
      <dgm:prSet/>
      <dgm:spPr/>
      <dgm:t>
        <a:bodyPr/>
        <a:lstStyle/>
        <a:p>
          <a:endParaRPr lang="es-PE" sz="1800"/>
        </a:p>
      </dgm:t>
    </dgm:pt>
    <dgm:pt modelId="{671E2477-DEFB-49B1-BC6A-5A34682B36FC}">
      <dgm:prSet phldrT="[Texto]" custT="1"/>
      <dgm:spPr/>
      <dgm:t>
        <a:bodyPr/>
        <a:lstStyle/>
        <a:p>
          <a:r>
            <a:rPr lang="es-PE" sz="1600" dirty="0" smtClean="0"/>
            <a:t>Acciones de coordinación, abogacía, fortalecimiento de capacidades, planificación, monitoreo y evaluación con el gobierno local.   </a:t>
          </a:r>
          <a:endParaRPr lang="es-PE" sz="1600" dirty="0"/>
        </a:p>
      </dgm:t>
    </dgm:pt>
    <dgm:pt modelId="{8F9D901B-CC6F-450D-AB6E-1B89BB09206A}" type="parTrans" cxnId="{FA17A66C-EDEB-45DF-A838-1BCDF4D5ECA4}">
      <dgm:prSet/>
      <dgm:spPr/>
      <dgm:t>
        <a:bodyPr/>
        <a:lstStyle/>
        <a:p>
          <a:endParaRPr lang="es-PE" sz="1800"/>
        </a:p>
      </dgm:t>
    </dgm:pt>
    <dgm:pt modelId="{5C0B19FD-16B6-4335-A9DC-32DDBF172AC6}" type="sibTrans" cxnId="{FA17A66C-EDEB-45DF-A838-1BCDF4D5ECA4}">
      <dgm:prSet/>
      <dgm:spPr/>
      <dgm:t>
        <a:bodyPr/>
        <a:lstStyle/>
        <a:p>
          <a:endParaRPr lang="es-PE" sz="1800"/>
        </a:p>
      </dgm:t>
    </dgm:pt>
    <dgm:pt modelId="{38CE9EA8-9484-4FC3-9B75-5446DDF4E742}">
      <dgm:prSet phldrT="[Texto]" custT="1"/>
      <dgm:spPr/>
      <dgm:t>
        <a:bodyPr/>
        <a:lstStyle/>
        <a:p>
          <a:r>
            <a:rPr lang="es-PE" sz="1800" b="1" dirty="0" smtClean="0"/>
            <a:t>¿Quién desarrolla?</a:t>
          </a:r>
          <a:endParaRPr lang="es-PE" sz="1800" b="1" dirty="0"/>
        </a:p>
      </dgm:t>
    </dgm:pt>
    <dgm:pt modelId="{D67C9E1A-4352-41E0-B022-C8D97AFE7D86}" type="parTrans" cxnId="{C66D2FA5-4ED8-48E6-9DD1-E2D54C3170CA}">
      <dgm:prSet/>
      <dgm:spPr/>
      <dgm:t>
        <a:bodyPr/>
        <a:lstStyle/>
        <a:p>
          <a:endParaRPr lang="es-PE" sz="1800"/>
        </a:p>
      </dgm:t>
    </dgm:pt>
    <dgm:pt modelId="{17220FCE-F51C-4726-B7A4-AE07F444872F}" type="sibTrans" cxnId="{C66D2FA5-4ED8-48E6-9DD1-E2D54C3170CA}">
      <dgm:prSet/>
      <dgm:spPr/>
      <dgm:t>
        <a:bodyPr/>
        <a:lstStyle/>
        <a:p>
          <a:endParaRPr lang="es-PE" sz="1800"/>
        </a:p>
      </dgm:t>
    </dgm:pt>
    <dgm:pt modelId="{75A0F7DF-20D9-4B3D-A0C7-0581258DB5E2}">
      <dgm:prSet phldrT="[Texto]" custT="1"/>
      <dgm:spPr/>
      <dgm:t>
        <a:bodyPr/>
        <a:lstStyle/>
        <a:p>
          <a:r>
            <a:rPr lang="es-PE" sz="1600" dirty="0" smtClean="0"/>
            <a:t>Personal de Salud capacitado del primer nivel de  atención (I-1 al I-4) y excepcionalmente los establecimientos del segundo nivel de atención con población asignada.</a:t>
          </a:r>
          <a:endParaRPr lang="es-PE" sz="1400" b="1" dirty="0"/>
        </a:p>
      </dgm:t>
    </dgm:pt>
    <dgm:pt modelId="{1835B662-3E8C-4578-A68B-51046656E4D5}" type="sibTrans" cxnId="{56471A52-DAA3-4A54-9169-25E223C4F0C0}">
      <dgm:prSet/>
      <dgm:spPr/>
      <dgm:t>
        <a:bodyPr/>
        <a:lstStyle/>
        <a:p>
          <a:endParaRPr lang="es-PE" sz="1800"/>
        </a:p>
      </dgm:t>
    </dgm:pt>
    <dgm:pt modelId="{20773648-561F-4D4B-AAD2-B1D4427E547B}" type="parTrans" cxnId="{56471A52-DAA3-4A54-9169-25E223C4F0C0}">
      <dgm:prSet/>
      <dgm:spPr/>
      <dgm:t>
        <a:bodyPr/>
        <a:lstStyle/>
        <a:p>
          <a:endParaRPr lang="es-PE" sz="1800"/>
        </a:p>
      </dgm:t>
    </dgm:pt>
    <dgm:pt modelId="{6AB8297C-71B9-4EA3-B7EF-FCCCF79299B0}">
      <dgm:prSet phldrT="[Texto]" custT="1"/>
      <dgm:spPr/>
      <dgm:t>
        <a:bodyPr/>
        <a:lstStyle/>
        <a:p>
          <a:r>
            <a:rPr lang="es-PE" sz="1800" b="1" dirty="0" smtClean="0"/>
            <a:t>¿Dónde lo desarrolla?</a:t>
          </a:r>
          <a:endParaRPr lang="es-PE" sz="1800" b="1" dirty="0"/>
        </a:p>
      </dgm:t>
    </dgm:pt>
    <dgm:pt modelId="{B3FABAD2-9FC8-4625-804D-EEA01260B9EF}" type="parTrans" cxnId="{1420E7CA-5E62-453E-801F-9B994EB47E50}">
      <dgm:prSet/>
      <dgm:spPr/>
      <dgm:t>
        <a:bodyPr/>
        <a:lstStyle/>
        <a:p>
          <a:endParaRPr lang="es-PE" sz="1800"/>
        </a:p>
      </dgm:t>
    </dgm:pt>
    <dgm:pt modelId="{25BDDF5A-BC8A-4FDE-9C2C-6C2BDFA80FE0}" type="sibTrans" cxnId="{1420E7CA-5E62-453E-801F-9B994EB47E50}">
      <dgm:prSet/>
      <dgm:spPr/>
      <dgm:t>
        <a:bodyPr/>
        <a:lstStyle/>
        <a:p>
          <a:endParaRPr lang="es-PE" sz="1800"/>
        </a:p>
      </dgm:t>
    </dgm:pt>
    <dgm:pt modelId="{7B2A5793-8CD0-4ACD-BB2E-363A9C63A8C3}">
      <dgm:prSet phldrT="[Texto]" custT="1"/>
      <dgm:spPr/>
      <dgm:t>
        <a:bodyPr/>
        <a:lstStyle/>
        <a:p>
          <a:r>
            <a:rPr lang="es-PE" sz="1600" dirty="0" smtClean="0"/>
            <a:t>Las actividades son realizadas por el personal de salud capacitado, en la municipalidad, local comunal u otro que considere adecuado.</a:t>
          </a:r>
          <a:endParaRPr lang="es-PE" sz="1600" dirty="0"/>
        </a:p>
      </dgm:t>
    </dgm:pt>
    <dgm:pt modelId="{747F49EF-DE70-4568-8026-A147016B955E}" type="parTrans" cxnId="{565A3652-A112-42C8-8427-8CF212D251A9}">
      <dgm:prSet/>
      <dgm:spPr/>
      <dgm:t>
        <a:bodyPr/>
        <a:lstStyle/>
        <a:p>
          <a:endParaRPr lang="es-PE" sz="1800"/>
        </a:p>
      </dgm:t>
    </dgm:pt>
    <dgm:pt modelId="{156950A3-679C-447B-8CB1-6C9BA6C0659F}" type="sibTrans" cxnId="{565A3652-A112-42C8-8427-8CF212D251A9}">
      <dgm:prSet/>
      <dgm:spPr/>
      <dgm:t>
        <a:bodyPr/>
        <a:lstStyle/>
        <a:p>
          <a:endParaRPr lang="es-PE" sz="1800"/>
        </a:p>
      </dgm:t>
    </dgm:pt>
    <dgm:pt modelId="{DBB419FF-0703-411F-B710-97530FD6C44E}">
      <dgm:prSet phldrT="[Texto]" custT="1"/>
      <dgm:spPr/>
      <dgm:t>
        <a:bodyPr/>
        <a:lstStyle/>
        <a:p>
          <a:endParaRPr lang="es-PE" sz="1600" dirty="0"/>
        </a:p>
      </dgm:t>
    </dgm:pt>
    <dgm:pt modelId="{6B1CAAD9-E282-4C7C-832E-23F340949062}" type="parTrans" cxnId="{ED708663-EE1B-4917-B501-E67415892571}">
      <dgm:prSet/>
      <dgm:spPr/>
      <dgm:t>
        <a:bodyPr/>
        <a:lstStyle/>
        <a:p>
          <a:endParaRPr lang="es-PE"/>
        </a:p>
      </dgm:t>
    </dgm:pt>
    <dgm:pt modelId="{777A585F-EA26-4DC3-A39C-D842DFB94BE6}" type="sibTrans" cxnId="{ED708663-EE1B-4917-B501-E67415892571}">
      <dgm:prSet/>
      <dgm:spPr/>
      <dgm:t>
        <a:bodyPr/>
        <a:lstStyle/>
        <a:p>
          <a:endParaRPr lang="es-PE"/>
        </a:p>
      </dgm:t>
    </dgm:pt>
    <dgm:pt modelId="{E6977A8D-46DF-4F02-A79D-20E938552161}">
      <dgm:prSet phldrT="[Texto]" custT="1"/>
      <dgm:spPr/>
      <dgm:t>
        <a:bodyPr/>
        <a:lstStyle/>
        <a:p>
          <a:r>
            <a:rPr lang="es-PE" sz="1400" b="1" dirty="0" smtClean="0">
              <a:solidFill>
                <a:schemeClr val="tx1"/>
              </a:solidFill>
            </a:rPr>
            <a:t>Para Salud:</a:t>
          </a:r>
          <a:endParaRPr lang="es-PE" sz="1400" b="1" dirty="0">
            <a:solidFill>
              <a:schemeClr val="tx1"/>
            </a:solidFill>
          </a:endParaRPr>
        </a:p>
      </dgm:t>
    </dgm:pt>
    <dgm:pt modelId="{B7F27C17-FE59-496B-B4E9-02968E8EB774}" type="sibTrans" cxnId="{E22C476A-DD49-4357-BC15-73216451A198}">
      <dgm:prSet/>
      <dgm:spPr/>
      <dgm:t>
        <a:bodyPr/>
        <a:lstStyle/>
        <a:p>
          <a:endParaRPr lang="es-PE" sz="1800"/>
        </a:p>
      </dgm:t>
    </dgm:pt>
    <dgm:pt modelId="{FE58DABE-D192-461D-A270-301EAFC5EFBA}" type="parTrans" cxnId="{E22C476A-DD49-4357-BC15-73216451A198}">
      <dgm:prSet/>
      <dgm:spPr/>
      <dgm:t>
        <a:bodyPr/>
        <a:lstStyle/>
        <a:p>
          <a:endParaRPr lang="es-PE" sz="1800"/>
        </a:p>
      </dgm:t>
    </dgm:pt>
    <dgm:pt modelId="{57B45AF4-1920-4830-B32F-A24612EC1036}">
      <dgm:prSet custT="1"/>
      <dgm:spPr/>
      <dgm:t>
        <a:bodyPr/>
        <a:lstStyle/>
        <a:p>
          <a:r>
            <a:rPr lang="es-PE" sz="1400" dirty="0" smtClean="0">
              <a:solidFill>
                <a:schemeClr val="tx1"/>
              </a:solidFill>
            </a:rPr>
            <a:t>Autoridades de concejo municipal e integrantes de comité multisectorial de distritos/provincias priorizados (por riesgo de cáncer).</a:t>
          </a:r>
        </a:p>
      </dgm:t>
    </dgm:pt>
    <dgm:pt modelId="{3E7524D7-2980-4CED-9092-7566C1BB017C}" type="parTrans" cxnId="{477EF60B-2C4A-4505-843D-A87F6BE6EB01}">
      <dgm:prSet/>
      <dgm:spPr/>
      <dgm:t>
        <a:bodyPr/>
        <a:lstStyle/>
        <a:p>
          <a:endParaRPr lang="es-PE"/>
        </a:p>
      </dgm:t>
    </dgm:pt>
    <dgm:pt modelId="{9FC3C4E0-0BFC-4146-ADBE-4C2C1C13FD4D}" type="sibTrans" cxnId="{477EF60B-2C4A-4505-843D-A87F6BE6EB01}">
      <dgm:prSet/>
      <dgm:spPr/>
      <dgm:t>
        <a:bodyPr/>
        <a:lstStyle/>
        <a:p>
          <a:endParaRPr lang="es-PE"/>
        </a:p>
      </dgm:t>
    </dgm:pt>
    <dgm:pt modelId="{637347D1-D793-4734-8D3E-31444DEEF24A}">
      <dgm:prSet custT="1"/>
      <dgm:spPr/>
      <dgm:t>
        <a:bodyPr/>
        <a:lstStyle/>
        <a:p>
          <a:r>
            <a:rPr lang="es-PE" sz="1400" b="1" dirty="0" smtClean="0">
              <a:solidFill>
                <a:schemeClr val="tx1"/>
              </a:solidFill>
            </a:rPr>
            <a:t>Para Gobierno Local:</a:t>
          </a:r>
        </a:p>
      </dgm:t>
    </dgm:pt>
    <dgm:pt modelId="{E46FE59D-3312-49D6-83C5-CA3DA4FE6A27}" type="parTrans" cxnId="{0B762573-9701-44E5-9DCD-22437EE9BEAA}">
      <dgm:prSet/>
      <dgm:spPr/>
      <dgm:t>
        <a:bodyPr/>
        <a:lstStyle/>
        <a:p>
          <a:endParaRPr lang="es-PE"/>
        </a:p>
      </dgm:t>
    </dgm:pt>
    <dgm:pt modelId="{29C99B72-0C8D-4221-8EEA-3DD48F5BB7AC}" type="sibTrans" cxnId="{0B762573-9701-44E5-9DCD-22437EE9BEAA}">
      <dgm:prSet/>
      <dgm:spPr/>
      <dgm:t>
        <a:bodyPr/>
        <a:lstStyle/>
        <a:p>
          <a:endParaRPr lang="es-PE"/>
        </a:p>
      </dgm:t>
    </dgm:pt>
    <dgm:pt modelId="{02B9B93B-F050-4A06-834F-E917A7006544}">
      <dgm:prSet custT="1"/>
      <dgm:spPr/>
      <dgm:t>
        <a:bodyPr/>
        <a:lstStyle/>
        <a:p>
          <a:r>
            <a:rPr lang="es-PE" sz="1400" smtClean="0">
              <a:solidFill>
                <a:schemeClr val="tx1"/>
              </a:solidFill>
            </a:rPr>
            <a:t>Familias de distritos/provincias priorizados (por riesgo de cáncer).</a:t>
          </a:r>
        </a:p>
      </dgm:t>
    </dgm:pt>
    <dgm:pt modelId="{21325841-26EA-4D5E-A5F2-E4E862E1E847}" type="parTrans" cxnId="{524C7754-7E1F-4990-A1E0-D08DBD95FD0F}">
      <dgm:prSet/>
      <dgm:spPr/>
      <dgm:t>
        <a:bodyPr/>
        <a:lstStyle/>
        <a:p>
          <a:endParaRPr lang="es-PE"/>
        </a:p>
      </dgm:t>
    </dgm:pt>
    <dgm:pt modelId="{006EFEBF-287E-43DC-B99A-948EC9E41145}" type="sibTrans" cxnId="{524C7754-7E1F-4990-A1E0-D08DBD95FD0F}">
      <dgm:prSet/>
      <dgm:spPr/>
      <dgm:t>
        <a:bodyPr/>
        <a:lstStyle/>
        <a:p>
          <a:endParaRPr lang="es-PE"/>
        </a:p>
      </dgm:t>
    </dgm:pt>
    <dgm:pt modelId="{0BFB0952-E547-40C4-A3EE-B63AE738F5FA}" type="pres">
      <dgm:prSet presAssocID="{FCAC5D9F-42DB-4384-B7AC-9E21946F2D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9409A02-B772-4C99-B9EE-CD0EDA318FB2}" type="pres">
      <dgm:prSet presAssocID="{2BB36BEB-88A0-453C-8CBD-7063FAB7E470}" presName="composite" presStyleCnt="0"/>
      <dgm:spPr/>
    </dgm:pt>
    <dgm:pt modelId="{51630D76-97A9-4C28-A845-59382E0EDCAF}" type="pres">
      <dgm:prSet presAssocID="{2BB36BEB-88A0-453C-8CBD-7063FAB7E470}" presName="parTx" presStyleLbl="alignNode1" presStyleIdx="0" presStyleCnt="4" custScaleX="1039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2793DE4-0A35-48EC-95D3-BF4E750E0003}" type="pres">
      <dgm:prSet presAssocID="{2BB36BEB-88A0-453C-8CBD-7063FAB7E470}" presName="desTx" presStyleLbl="alignAccFollowNode1" presStyleIdx="0" presStyleCnt="4" custScaleX="10560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2A28531-8B05-4EE4-91E0-BDFF344A48ED}" type="pres">
      <dgm:prSet presAssocID="{03143E20-1048-41F4-8BC0-12FCBE6465B3}" presName="space" presStyleCnt="0"/>
      <dgm:spPr/>
    </dgm:pt>
    <dgm:pt modelId="{A4A23A34-8C67-4FDE-A955-B1BB15052B86}" type="pres">
      <dgm:prSet presAssocID="{BB1CD387-4686-4DE4-B6F0-AED16850A842}" presName="composite" presStyleCnt="0"/>
      <dgm:spPr/>
    </dgm:pt>
    <dgm:pt modelId="{E10F8B38-A4A0-4B0C-97CD-2B439EFB16FB}" type="pres">
      <dgm:prSet presAssocID="{BB1CD387-4686-4DE4-B6F0-AED16850A842}" presName="parTx" presStyleLbl="alignNode1" presStyleIdx="1" presStyleCnt="4" custScaleX="103191" custLinFactNeighborX="-479" custLinFactNeighborY="-1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1E55F79-26D5-4708-BE3D-98C940999B3C}" type="pres">
      <dgm:prSet presAssocID="{BB1CD387-4686-4DE4-B6F0-AED16850A842}" presName="desTx" presStyleLbl="alignAccFollowNode1" presStyleIdx="1" presStyleCnt="4" custScaleX="100999" custScaleY="9778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CAC0083-FDC4-4666-9EDF-7B19EB382BD1}" type="pres">
      <dgm:prSet presAssocID="{80AE8DDC-0158-4238-ACA3-2C8017F004CD}" presName="space" presStyleCnt="0"/>
      <dgm:spPr/>
    </dgm:pt>
    <dgm:pt modelId="{C8095678-6C46-475E-AD16-FE02040376D2}" type="pres">
      <dgm:prSet presAssocID="{38CE9EA8-9484-4FC3-9B75-5446DDF4E742}" presName="composite" presStyleCnt="0"/>
      <dgm:spPr/>
    </dgm:pt>
    <dgm:pt modelId="{4D38372A-3468-484D-9846-C66D948C3B69}" type="pres">
      <dgm:prSet presAssocID="{38CE9EA8-9484-4FC3-9B75-5446DDF4E742}" presName="parTx" presStyleLbl="alignNode1" presStyleIdx="2" presStyleCnt="4" custScaleX="1223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DBB8ACE-26CC-49EC-BF0D-F81BD919144B}" type="pres">
      <dgm:prSet presAssocID="{38CE9EA8-9484-4FC3-9B75-5446DDF4E742}" presName="desTx" presStyleLbl="alignAccFollowNode1" presStyleIdx="2" presStyleCnt="4" custScaleX="12641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2EA4AC7-C72F-491E-8171-9FC69748006C}" type="pres">
      <dgm:prSet presAssocID="{17220FCE-F51C-4726-B7A4-AE07F444872F}" presName="space" presStyleCnt="0"/>
      <dgm:spPr/>
    </dgm:pt>
    <dgm:pt modelId="{B79C2BC4-8438-4726-85AF-DDAFEA7FE02D}" type="pres">
      <dgm:prSet presAssocID="{6AB8297C-71B9-4EA3-B7EF-FCCCF79299B0}" presName="composite" presStyleCnt="0"/>
      <dgm:spPr/>
    </dgm:pt>
    <dgm:pt modelId="{219A1856-14D7-418D-90B3-7F1D75C4173B}" type="pres">
      <dgm:prSet presAssocID="{6AB8297C-71B9-4EA3-B7EF-FCCCF79299B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388E411-51B7-4994-88D5-56E60B190672}" type="pres">
      <dgm:prSet presAssocID="{6AB8297C-71B9-4EA3-B7EF-FCCCF79299B0}" presName="desTx" presStyleLbl="alignAccFollowNode1" presStyleIdx="3" presStyleCnt="4" custLinFactNeighborX="4778" custLinFactNeighborY="284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2A04B5A8-BA4B-49B5-8B0E-7B85CA7C0F6B}" type="presOf" srcId="{2BB36BEB-88A0-453C-8CBD-7063FAB7E470}" destId="{51630D76-97A9-4C28-A845-59382E0EDCAF}" srcOrd="0" destOrd="0" presId="urn:microsoft.com/office/officeart/2005/8/layout/hList1"/>
    <dgm:cxn modelId="{CBB0B378-5E04-4770-9FC5-79922E41DAEE}" type="presOf" srcId="{671E2477-DEFB-49B1-BC6A-5A34682B36FC}" destId="{31E55F79-26D5-4708-BE3D-98C940999B3C}" srcOrd="0" destOrd="0" presId="urn:microsoft.com/office/officeart/2005/8/layout/hList1"/>
    <dgm:cxn modelId="{6C252BF7-B26D-4BE4-9C25-AC5A67CA7E4B}" type="presOf" srcId="{02B9B93B-F050-4A06-834F-E917A7006544}" destId="{A2793DE4-0A35-48EC-95D3-BF4E750E0003}" srcOrd="0" destOrd="3" presId="urn:microsoft.com/office/officeart/2005/8/layout/hList1"/>
    <dgm:cxn modelId="{A1555C3F-0594-4689-B80B-23BE86943C43}" type="presOf" srcId="{E6977A8D-46DF-4F02-A79D-20E938552161}" destId="{A2793DE4-0A35-48EC-95D3-BF4E750E0003}" srcOrd="0" destOrd="0" presId="urn:microsoft.com/office/officeart/2005/8/layout/hList1"/>
    <dgm:cxn modelId="{E22C476A-DD49-4357-BC15-73216451A198}" srcId="{2BB36BEB-88A0-453C-8CBD-7063FAB7E470}" destId="{E6977A8D-46DF-4F02-A79D-20E938552161}" srcOrd="0" destOrd="0" parTransId="{FE58DABE-D192-461D-A270-301EAFC5EFBA}" sibTransId="{B7F27C17-FE59-496B-B4E9-02968E8EB774}"/>
    <dgm:cxn modelId="{1420E7CA-5E62-453E-801F-9B994EB47E50}" srcId="{FCAC5D9F-42DB-4384-B7AC-9E21946F2D3A}" destId="{6AB8297C-71B9-4EA3-B7EF-FCCCF79299B0}" srcOrd="3" destOrd="0" parTransId="{B3FABAD2-9FC8-4625-804D-EEA01260B9EF}" sibTransId="{25BDDF5A-BC8A-4FDE-9C2C-6C2BDFA80FE0}"/>
    <dgm:cxn modelId="{039E3110-622C-48A9-9C25-D1A1C26BAC1C}" srcId="{FCAC5D9F-42DB-4384-B7AC-9E21946F2D3A}" destId="{2BB36BEB-88A0-453C-8CBD-7063FAB7E470}" srcOrd="0" destOrd="0" parTransId="{88059A91-1B2F-4F37-97D6-39A6275BCA70}" sibTransId="{03143E20-1048-41F4-8BC0-12FCBE6465B3}"/>
    <dgm:cxn modelId="{524C7754-7E1F-4990-A1E0-D08DBD95FD0F}" srcId="{2BB36BEB-88A0-453C-8CBD-7063FAB7E470}" destId="{02B9B93B-F050-4A06-834F-E917A7006544}" srcOrd="3" destOrd="0" parTransId="{21325841-26EA-4D5E-A5F2-E4E862E1E847}" sibTransId="{006EFEBF-287E-43DC-B99A-948EC9E41145}"/>
    <dgm:cxn modelId="{56471A52-DAA3-4A54-9169-25E223C4F0C0}" srcId="{38CE9EA8-9484-4FC3-9B75-5446DDF4E742}" destId="{75A0F7DF-20D9-4B3D-A0C7-0581258DB5E2}" srcOrd="0" destOrd="0" parTransId="{20773648-561F-4D4B-AAD2-B1D4427E547B}" sibTransId="{1835B662-3E8C-4578-A68B-51046656E4D5}"/>
    <dgm:cxn modelId="{477EF60B-2C4A-4505-843D-A87F6BE6EB01}" srcId="{2BB36BEB-88A0-453C-8CBD-7063FAB7E470}" destId="{57B45AF4-1920-4830-B32F-A24612EC1036}" srcOrd="1" destOrd="0" parTransId="{3E7524D7-2980-4CED-9092-7566C1BB017C}" sibTransId="{9FC3C4E0-0BFC-4146-ADBE-4C2C1C13FD4D}"/>
    <dgm:cxn modelId="{350AB31B-D06C-40CE-A09C-89883C4205B9}" srcId="{FCAC5D9F-42DB-4384-B7AC-9E21946F2D3A}" destId="{BB1CD387-4686-4DE4-B6F0-AED16850A842}" srcOrd="1" destOrd="0" parTransId="{066B0DA6-7A63-43CA-AD64-324317966E47}" sibTransId="{80AE8DDC-0158-4238-ACA3-2C8017F004CD}"/>
    <dgm:cxn modelId="{ED708663-EE1B-4917-B501-E67415892571}" srcId="{6AB8297C-71B9-4EA3-B7EF-FCCCF79299B0}" destId="{DBB419FF-0703-411F-B710-97530FD6C44E}" srcOrd="1" destOrd="0" parTransId="{6B1CAAD9-E282-4C7C-832E-23F340949062}" sibTransId="{777A585F-EA26-4DC3-A39C-D842DFB94BE6}"/>
    <dgm:cxn modelId="{FA17A66C-EDEB-45DF-A838-1BCDF4D5ECA4}" srcId="{BB1CD387-4686-4DE4-B6F0-AED16850A842}" destId="{671E2477-DEFB-49B1-BC6A-5A34682B36FC}" srcOrd="0" destOrd="0" parTransId="{8F9D901B-CC6F-450D-AB6E-1B89BB09206A}" sibTransId="{5C0B19FD-16B6-4335-A9DC-32DDBF172AC6}"/>
    <dgm:cxn modelId="{5DD4B20E-87C8-475D-9C58-7BF39CF07A55}" type="presOf" srcId="{6AB8297C-71B9-4EA3-B7EF-FCCCF79299B0}" destId="{219A1856-14D7-418D-90B3-7F1D75C4173B}" srcOrd="0" destOrd="0" presId="urn:microsoft.com/office/officeart/2005/8/layout/hList1"/>
    <dgm:cxn modelId="{283BC0E7-8BE7-4B0B-B3CB-89D47CA79AD3}" type="presOf" srcId="{BB1CD387-4686-4DE4-B6F0-AED16850A842}" destId="{E10F8B38-A4A0-4B0C-97CD-2B439EFB16FB}" srcOrd="0" destOrd="0" presId="urn:microsoft.com/office/officeart/2005/8/layout/hList1"/>
    <dgm:cxn modelId="{8AB17305-4BF2-4067-8F4E-9567D1D05426}" type="presOf" srcId="{637347D1-D793-4734-8D3E-31444DEEF24A}" destId="{A2793DE4-0A35-48EC-95D3-BF4E750E0003}" srcOrd="0" destOrd="2" presId="urn:microsoft.com/office/officeart/2005/8/layout/hList1"/>
    <dgm:cxn modelId="{0533F1AA-736F-434A-B2AD-909EEB7D4D21}" type="presOf" srcId="{57B45AF4-1920-4830-B32F-A24612EC1036}" destId="{A2793DE4-0A35-48EC-95D3-BF4E750E0003}" srcOrd="0" destOrd="1" presId="urn:microsoft.com/office/officeart/2005/8/layout/hList1"/>
    <dgm:cxn modelId="{F21FAC76-6752-4401-8659-4BE0ACF66843}" type="presOf" srcId="{7B2A5793-8CD0-4ACD-BB2E-363A9C63A8C3}" destId="{C388E411-51B7-4994-88D5-56E60B190672}" srcOrd="0" destOrd="0" presId="urn:microsoft.com/office/officeart/2005/8/layout/hList1"/>
    <dgm:cxn modelId="{8FCF0BC5-2E6D-422C-A221-B9AD54C7BF6F}" type="presOf" srcId="{38CE9EA8-9484-4FC3-9B75-5446DDF4E742}" destId="{4D38372A-3468-484D-9846-C66D948C3B69}" srcOrd="0" destOrd="0" presId="urn:microsoft.com/office/officeart/2005/8/layout/hList1"/>
    <dgm:cxn modelId="{AF9EFE93-2540-451B-9CD8-705392716086}" type="presOf" srcId="{75A0F7DF-20D9-4B3D-A0C7-0581258DB5E2}" destId="{4DBB8ACE-26CC-49EC-BF0D-F81BD919144B}" srcOrd="0" destOrd="0" presId="urn:microsoft.com/office/officeart/2005/8/layout/hList1"/>
    <dgm:cxn modelId="{565A3652-A112-42C8-8427-8CF212D251A9}" srcId="{6AB8297C-71B9-4EA3-B7EF-FCCCF79299B0}" destId="{7B2A5793-8CD0-4ACD-BB2E-363A9C63A8C3}" srcOrd="0" destOrd="0" parTransId="{747F49EF-DE70-4568-8026-A147016B955E}" sibTransId="{156950A3-679C-447B-8CB1-6C9BA6C0659F}"/>
    <dgm:cxn modelId="{4F154957-2780-4D3D-BB4B-3C73074FCB98}" type="presOf" srcId="{DBB419FF-0703-411F-B710-97530FD6C44E}" destId="{C388E411-51B7-4994-88D5-56E60B190672}" srcOrd="0" destOrd="1" presId="urn:microsoft.com/office/officeart/2005/8/layout/hList1"/>
    <dgm:cxn modelId="{7F15ADF1-34EB-4993-B9B9-7BA358C313AC}" type="presOf" srcId="{FCAC5D9F-42DB-4384-B7AC-9E21946F2D3A}" destId="{0BFB0952-E547-40C4-A3EE-B63AE738F5FA}" srcOrd="0" destOrd="0" presId="urn:microsoft.com/office/officeart/2005/8/layout/hList1"/>
    <dgm:cxn modelId="{0B762573-9701-44E5-9DCD-22437EE9BEAA}" srcId="{2BB36BEB-88A0-453C-8CBD-7063FAB7E470}" destId="{637347D1-D793-4734-8D3E-31444DEEF24A}" srcOrd="2" destOrd="0" parTransId="{E46FE59D-3312-49D6-83C5-CA3DA4FE6A27}" sibTransId="{29C99B72-0C8D-4221-8EEA-3DD48F5BB7AC}"/>
    <dgm:cxn modelId="{C66D2FA5-4ED8-48E6-9DD1-E2D54C3170CA}" srcId="{FCAC5D9F-42DB-4384-B7AC-9E21946F2D3A}" destId="{38CE9EA8-9484-4FC3-9B75-5446DDF4E742}" srcOrd="2" destOrd="0" parTransId="{D67C9E1A-4352-41E0-B022-C8D97AFE7D86}" sibTransId="{17220FCE-F51C-4726-B7A4-AE07F444872F}"/>
    <dgm:cxn modelId="{36EA4C75-DD6D-4278-9B27-C21FCD56BF21}" type="presParOf" srcId="{0BFB0952-E547-40C4-A3EE-B63AE738F5FA}" destId="{49409A02-B772-4C99-B9EE-CD0EDA318FB2}" srcOrd="0" destOrd="0" presId="urn:microsoft.com/office/officeart/2005/8/layout/hList1"/>
    <dgm:cxn modelId="{AA56BA46-97A7-4291-BFFB-9E18F98F1FA2}" type="presParOf" srcId="{49409A02-B772-4C99-B9EE-CD0EDA318FB2}" destId="{51630D76-97A9-4C28-A845-59382E0EDCAF}" srcOrd="0" destOrd="0" presId="urn:microsoft.com/office/officeart/2005/8/layout/hList1"/>
    <dgm:cxn modelId="{B2BC85F0-0918-4F15-8E92-72FB1DA16470}" type="presParOf" srcId="{49409A02-B772-4C99-B9EE-CD0EDA318FB2}" destId="{A2793DE4-0A35-48EC-95D3-BF4E750E0003}" srcOrd="1" destOrd="0" presId="urn:microsoft.com/office/officeart/2005/8/layout/hList1"/>
    <dgm:cxn modelId="{45A51510-CA75-4240-B63A-56A2061755E1}" type="presParOf" srcId="{0BFB0952-E547-40C4-A3EE-B63AE738F5FA}" destId="{72A28531-8B05-4EE4-91E0-BDFF344A48ED}" srcOrd="1" destOrd="0" presId="urn:microsoft.com/office/officeart/2005/8/layout/hList1"/>
    <dgm:cxn modelId="{2E54C1B6-B90A-447A-8D65-121731113C5A}" type="presParOf" srcId="{0BFB0952-E547-40C4-A3EE-B63AE738F5FA}" destId="{A4A23A34-8C67-4FDE-A955-B1BB15052B86}" srcOrd="2" destOrd="0" presId="urn:microsoft.com/office/officeart/2005/8/layout/hList1"/>
    <dgm:cxn modelId="{97E608B7-FF4F-451A-8B1F-F1EA95A631B4}" type="presParOf" srcId="{A4A23A34-8C67-4FDE-A955-B1BB15052B86}" destId="{E10F8B38-A4A0-4B0C-97CD-2B439EFB16FB}" srcOrd="0" destOrd="0" presId="urn:microsoft.com/office/officeart/2005/8/layout/hList1"/>
    <dgm:cxn modelId="{D74DD881-3E8B-411E-91D0-CC2B04A0002F}" type="presParOf" srcId="{A4A23A34-8C67-4FDE-A955-B1BB15052B86}" destId="{31E55F79-26D5-4708-BE3D-98C940999B3C}" srcOrd="1" destOrd="0" presId="urn:microsoft.com/office/officeart/2005/8/layout/hList1"/>
    <dgm:cxn modelId="{AA15AC8E-3F0B-4110-A20C-FD55F7E08510}" type="presParOf" srcId="{0BFB0952-E547-40C4-A3EE-B63AE738F5FA}" destId="{DCAC0083-FDC4-4666-9EDF-7B19EB382BD1}" srcOrd="3" destOrd="0" presId="urn:microsoft.com/office/officeart/2005/8/layout/hList1"/>
    <dgm:cxn modelId="{14648276-415E-44A1-9CD8-6FFE53D6EBD7}" type="presParOf" srcId="{0BFB0952-E547-40C4-A3EE-B63AE738F5FA}" destId="{C8095678-6C46-475E-AD16-FE02040376D2}" srcOrd="4" destOrd="0" presId="urn:microsoft.com/office/officeart/2005/8/layout/hList1"/>
    <dgm:cxn modelId="{6454221C-EF7C-4BCD-B6B6-816CB5C03741}" type="presParOf" srcId="{C8095678-6C46-475E-AD16-FE02040376D2}" destId="{4D38372A-3468-484D-9846-C66D948C3B69}" srcOrd="0" destOrd="0" presId="urn:microsoft.com/office/officeart/2005/8/layout/hList1"/>
    <dgm:cxn modelId="{D811189A-734B-44FB-8DD4-0A7F58712EC0}" type="presParOf" srcId="{C8095678-6C46-475E-AD16-FE02040376D2}" destId="{4DBB8ACE-26CC-49EC-BF0D-F81BD919144B}" srcOrd="1" destOrd="0" presId="urn:microsoft.com/office/officeart/2005/8/layout/hList1"/>
    <dgm:cxn modelId="{A26DB439-B634-4B12-A88A-C4D503ED5AAD}" type="presParOf" srcId="{0BFB0952-E547-40C4-A3EE-B63AE738F5FA}" destId="{52EA4AC7-C72F-491E-8171-9FC69748006C}" srcOrd="5" destOrd="0" presId="urn:microsoft.com/office/officeart/2005/8/layout/hList1"/>
    <dgm:cxn modelId="{740B2D76-C5DC-4E52-8E7A-21351C074FB8}" type="presParOf" srcId="{0BFB0952-E547-40C4-A3EE-B63AE738F5FA}" destId="{B79C2BC4-8438-4726-85AF-DDAFEA7FE02D}" srcOrd="6" destOrd="0" presId="urn:microsoft.com/office/officeart/2005/8/layout/hList1"/>
    <dgm:cxn modelId="{130A8618-ECDD-43C6-8DC3-1DBA18DE8825}" type="presParOf" srcId="{B79C2BC4-8438-4726-85AF-DDAFEA7FE02D}" destId="{219A1856-14D7-418D-90B3-7F1D75C4173B}" srcOrd="0" destOrd="0" presId="urn:microsoft.com/office/officeart/2005/8/layout/hList1"/>
    <dgm:cxn modelId="{458753E0-D2C7-4A7D-B193-C008F6FFE7BE}" type="presParOf" srcId="{B79C2BC4-8438-4726-85AF-DDAFEA7FE02D}" destId="{C388E411-51B7-4994-88D5-56E60B1906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AC5D9F-42DB-4384-B7AC-9E21946F2D3A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2BB36BEB-88A0-453C-8CBD-7063FAB7E470}">
      <dgm:prSet phldrT="[Texto]" custT="1"/>
      <dgm:spPr/>
      <dgm:t>
        <a:bodyPr/>
        <a:lstStyle/>
        <a:p>
          <a:r>
            <a:rPr lang="es-PE" sz="1800" b="1" dirty="0" smtClean="0"/>
            <a:t>Público objetivo</a:t>
          </a:r>
          <a:endParaRPr lang="es-PE" sz="1800" b="1" dirty="0"/>
        </a:p>
      </dgm:t>
    </dgm:pt>
    <dgm:pt modelId="{88059A91-1B2F-4F37-97D6-39A6275BCA70}" type="parTrans" cxnId="{039E3110-622C-48A9-9C25-D1A1C26BAC1C}">
      <dgm:prSet/>
      <dgm:spPr/>
      <dgm:t>
        <a:bodyPr/>
        <a:lstStyle/>
        <a:p>
          <a:endParaRPr lang="es-PE" sz="1800"/>
        </a:p>
      </dgm:t>
    </dgm:pt>
    <dgm:pt modelId="{03143E20-1048-41F4-8BC0-12FCBE6465B3}" type="sibTrans" cxnId="{039E3110-622C-48A9-9C25-D1A1C26BAC1C}">
      <dgm:prSet/>
      <dgm:spPr/>
      <dgm:t>
        <a:bodyPr/>
        <a:lstStyle/>
        <a:p>
          <a:endParaRPr lang="es-PE" sz="1800"/>
        </a:p>
      </dgm:t>
    </dgm:pt>
    <dgm:pt modelId="{E6977A8D-46DF-4F02-A79D-20E938552161}">
      <dgm:prSet phldrT="[Texto]" custT="1"/>
      <dgm:spPr/>
      <dgm:t>
        <a:bodyPr/>
        <a:lstStyle/>
        <a:p>
          <a:r>
            <a:rPr lang="es-PE" sz="1600" b="1" dirty="0" smtClean="0">
              <a:solidFill>
                <a:schemeClr val="tx1"/>
              </a:solidFill>
            </a:rPr>
            <a:t>Para Salud:</a:t>
          </a:r>
          <a:endParaRPr lang="es-PE" sz="1600" b="1" dirty="0">
            <a:solidFill>
              <a:schemeClr val="tx1"/>
            </a:solidFill>
          </a:endParaRPr>
        </a:p>
      </dgm:t>
    </dgm:pt>
    <dgm:pt modelId="{FE58DABE-D192-461D-A270-301EAFC5EFBA}" type="parTrans" cxnId="{E22C476A-DD49-4357-BC15-73216451A198}">
      <dgm:prSet/>
      <dgm:spPr/>
      <dgm:t>
        <a:bodyPr/>
        <a:lstStyle/>
        <a:p>
          <a:endParaRPr lang="es-PE" sz="1800"/>
        </a:p>
      </dgm:t>
    </dgm:pt>
    <dgm:pt modelId="{B7F27C17-FE59-496B-B4E9-02968E8EB774}" type="sibTrans" cxnId="{E22C476A-DD49-4357-BC15-73216451A198}">
      <dgm:prSet/>
      <dgm:spPr/>
      <dgm:t>
        <a:bodyPr/>
        <a:lstStyle/>
        <a:p>
          <a:endParaRPr lang="es-PE" sz="1800"/>
        </a:p>
      </dgm:t>
    </dgm:pt>
    <dgm:pt modelId="{BB1CD387-4686-4DE4-B6F0-AED16850A842}">
      <dgm:prSet phldrT="[Texto]" custT="1"/>
      <dgm:spPr/>
      <dgm:t>
        <a:bodyPr/>
        <a:lstStyle/>
        <a:p>
          <a:r>
            <a:rPr lang="es-PE" sz="1800" b="1" dirty="0" smtClean="0"/>
            <a:t>Intervención</a:t>
          </a:r>
          <a:endParaRPr lang="es-PE" sz="1800" b="1" dirty="0"/>
        </a:p>
      </dgm:t>
    </dgm:pt>
    <dgm:pt modelId="{066B0DA6-7A63-43CA-AD64-324317966E47}" type="parTrans" cxnId="{350AB31B-D06C-40CE-A09C-89883C4205B9}">
      <dgm:prSet/>
      <dgm:spPr/>
      <dgm:t>
        <a:bodyPr/>
        <a:lstStyle/>
        <a:p>
          <a:endParaRPr lang="es-PE" sz="1800"/>
        </a:p>
      </dgm:t>
    </dgm:pt>
    <dgm:pt modelId="{80AE8DDC-0158-4238-ACA3-2C8017F004CD}" type="sibTrans" cxnId="{350AB31B-D06C-40CE-A09C-89883C4205B9}">
      <dgm:prSet/>
      <dgm:spPr/>
      <dgm:t>
        <a:bodyPr/>
        <a:lstStyle/>
        <a:p>
          <a:endParaRPr lang="es-PE" sz="1800"/>
        </a:p>
      </dgm:t>
    </dgm:pt>
    <dgm:pt modelId="{671E2477-DEFB-49B1-BC6A-5A34682B36FC}">
      <dgm:prSet phldrT="[Texto]" custT="1"/>
      <dgm:spPr/>
      <dgm:t>
        <a:bodyPr/>
        <a:lstStyle/>
        <a:p>
          <a:r>
            <a:rPr lang="es-PE" sz="1800" dirty="0" smtClean="0"/>
            <a:t>Acciones de coordinación, abogacía, fortalecimiento de capacidades, planificación, monitoreo y evaluación con las junta vecinal y agentes comunitarios</a:t>
          </a:r>
          <a:endParaRPr lang="es-PE" sz="1800" dirty="0"/>
        </a:p>
      </dgm:t>
    </dgm:pt>
    <dgm:pt modelId="{8F9D901B-CC6F-450D-AB6E-1B89BB09206A}" type="parTrans" cxnId="{FA17A66C-EDEB-45DF-A838-1BCDF4D5ECA4}">
      <dgm:prSet/>
      <dgm:spPr/>
      <dgm:t>
        <a:bodyPr/>
        <a:lstStyle/>
        <a:p>
          <a:endParaRPr lang="es-PE" sz="1800"/>
        </a:p>
      </dgm:t>
    </dgm:pt>
    <dgm:pt modelId="{5C0B19FD-16B6-4335-A9DC-32DDBF172AC6}" type="sibTrans" cxnId="{FA17A66C-EDEB-45DF-A838-1BCDF4D5ECA4}">
      <dgm:prSet/>
      <dgm:spPr/>
      <dgm:t>
        <a:bodyPr/>
        <a:lstStyle/>
        <a:p>
          <a:endParaRPr lang="es-PE" sz="1800"/>
        </a:p>
      </dgm:t>
    </dgm:pt>
    <dgm:pt modelId="{38CE9EA8-9484-4FC3-9B75-5446DDF4E742}">
      <dgm:prSet phldrT="[Texto]" custT="1"/>
      <dgm:spPr/>
      <dgm:t>
        <a:bodyPr/>
        <a:lstStyle/>
        <a:p>
          <a:r>
            <a:rPr lang="es-PE" sz="1800" b="1" dirty="0" smtClean="0"/>
            <a:t>¿Quién desarrolla?</a:t>
          </a:r>
          <a:endParaRPr lang="es-PE" sz="1800" b="1" dirty="0"/>
        </a:p>
      </dgm:t>
    </dgm:pt>
    <dgm:pt modelId="{D67C9E1A-4352-41E0-B022-C8D97AFE7D86}" type="parTrans" cxnId="{C66D2FA5-4ED8-48E6-9DD1-E2D54C3170CA}">
      <dgm:prSet/>
      <dgm:spPr/>
      <dgm:t>
        <a:bodyPr/>
        <a:lstStyle/>
        <a:p>
          <a:endParaRPr lang="es-PE" sz="1800"/>
        </a:p>
      </dgm:t>
    </dgm:pt>
    <dgm:pt modelId="{17220FCE-F51C-4726-B7A4-AE07F444872F}" type="sibTrans" cxnId="{C66D2FA5-4ED8-48E6-9DD1-E2D54C3170CA}">
      <dgm:prSet/>
      <dgm:spPr/>
      <dgm:t>
        <a:bodyPr/>
        <a:lstStyle/>
        <a:p>
          <a:endParaRPr lang="es-PE" sz="1800"/>
        </a:p>
      </dgm:t>
    </dgm:pt>
    <dgm:pt modelId="{75A0F7DF-20D9-4B3D-A0C7-0581258DB5E2}">
      <dgm:prSet phldrT="[Texto]" custT="1"/>
      <dgm:spPr/>
      <dgm:t>
        <a:bodyPr/>
        <a:lstStyle/>
        <a:p>
          <a:r>
            <a:rPr lang="es-PE" sz="1500" dirty="0" smtClean="0"/>
            <a:t>Personal de Salud capacitado del primer nivel de  atención (I-1 al I-4) y excepcionalmente los establecimientos del segundo nivel de atención con población asignada</a:t>
          </a:r>
          <a:endParaRPr lang="es-PE" sz="1500" dirty="0"/>
        </a:p>
      </dgm:t>
    </dgm:pt>
    <dgm:pt modelId="{1835B662-3E8C-4578-A68B-51046656E4D5}" type="sibTrans" cxnId="{56471A52-DAA3-4A54-9169-25E223C4F0C0}">
      <dgm:prSet/>
      <dgm:spPr/>
      <dgm:t>
        <a:bodyPr/>
        <a:lstStyle/>
        <a:p>
          <a:endParaRPr lang="es-PE" sz="1800"/>
        </a:p>
      </dgm:t>
    </dgm:pt>
    <dgm:pt modelId="{20773648-561F-4D4B-AAD2-B1D4427E547B}" type="parTrans" cxnId="{56471A52-DAA3-4A54-9169-25E223C4F0C0}">
      <dgm:prSet/>
      <dgm:spPr/>
      <dgm:t>
        <a:bodyPr/>
        <a:lstStyle/>
        <a:p>
          <a:endParaRPr lang="es-PE" sz="1800"/>
        </a:p>
      </dgm:t>
    </dgm:pt>
    <dgm:pt modelId="{6AB8297C-71B9-4EA3-B7EF-FCCCF79299B0}">
      <dgm:prSet phldrT="[Texto]" custT="1"/>
      <dgm:spPr/>
      <dgm:t>
        <a:bodyPr/>
        <a:lstStyle/>
        <a:p>
          <a:r>
            <a:rPr lang="es-PE" sz="1800" b="1" dirty="0" smtClean="0"/>
            <a:t>¿Dónde lo desarrolla?</a:t>
          </a:r>
          <a:endParaRPr lang="es-PE" sz="1800" b="1" dirty="0"/>
        </a:p>
      </dgm:t>
    </dgm:pt>
    <dgm:pt modelId="{B3FABAD2-9FC8-4625-804D-EEA01260B9EF}" type="parTrans" cxnId="{1420E7CA-5E62-453E-801F-9B994EB47E50}">
      <dgm:prSet/>
      <dgm:spPr/>
      <dgm:t>
        <a:bodyPr/>
        <a:lstStyle/>
        <a:p>
          <a:endParaRPr lang="es-PE" sz="1800"/>
        </a:p>
      </dgm:t>
    </dgm:pt>
    <dgm:pt modelId="{25BDDF5A-BC8A-4FDE-9C2C-6C2BDFA80FE0}" type="sibTrans" cxnId="{1420E7CA-5E62-453E-801F-9B994EB47E50}">
      <dgm:prSet/>
      <dgm:spPr/>
      <dgm:t>
        <a:bodyPr/>
        <a:lstStyle/>
        <a:p>
          <a:endParaRPr lang="es-PE" sz="1800"/>
        </a:p>
      </dgm:t>
    </dgm:pt>
    <dgm:pt modelId="{7B2A5793-8CD0-4ACD-BB2E-363A9C63A8C3}">
      <dgm:prSet phldrT="[Texto]" custT="1"/>
      <dgm:spPr/>
      <dgm:t>
        <a:bodyPr/>
        <a:lstStyle/>
        <a:p>
          <a:r>
            <a:rPr lang="es-PE" sz="1600" dirty="0" smtClean="0"/>
            <a:t>Son realizadas por el personal de salud capacitada, en el establecimiento de salud, local comunal u otro que considere adecuado.</a:t>
          </a:r>
          <a:endParaRPr lang="es-PE" sz="1600" dirty="0"/>
        </a:p>
      </dgm:t>
    </dgm:pt>
    <dgm:pt modelId="{747F49EF-DE70-4568-8026-A147016B955E}" type="parTrans" cxnId="{565A3652-A112-42C8-8427-8CF212D251A9}">
      <dgm:prSet/>
      <dgm:spPr/>
      <dgm:t>
        <a:bodyPr/>
        <a:lstStyle/>
        <a:p>
          <a:endParaRPr lang="es-PE" sz="1800"/>
        </a:p>
      </dgm:t>
    </dgm:pt>
    <dgm:pt modelId="{156950A3-679C-447B-8CB1-6C9BA6C0659F}" type="sibTrans" cxnId="{565A3652-A112-42C8-8427-8CF212D251A9}">
      <dgm:prSet/>
      <dgm:spPr/>
      <dgm:t>
        <a:bodyPr/>
        <a:lstStyle/>
        <a:p>
          <a:endParaRPr lang="es-PE" sz="1800"/>
        </a:p>
      </dgm:t>
    </dgm:pt>
    <dgm:pt modelId="{67A96BF9-0C7D-48A7-B753-EB99DAB367DC}">
      <dgm:prSet phldrT="[Texto]" custT="1"/>
      <dgm:spPr/>
      <dgm:t>
        <a:bodyPr/>
        <a:lstStyle/>
        <a:p>
          <a:r>
            <a:rPr lang="es-PE" sz="1600" dirty="0" smtClean="0">
              <a:solidFill>
                <a:schemeClr val="tx1"/>
              </a:solidFill>
            </a:rPr>
            <a:t>Juntas Vecinales Comunales y Agentes Comunitarios de Salud</a:t>
          </a:r>
          <a:endParaRPr lang="es-PE" sz="1600" dirty="0">
            <a:solidFill>
              <a:schemeClr val="tx1"/>
            </a:solidFill>
          </a:endParaRPr>
        </a:p>
      </dgm:t>
    </dgm:pt>
    <dgm:pt modelId="{B717B843-DF0F-43D5-8161-031DE9AA7979}" type="parTrans" cxnId="{B9CC88F2-718D-4D97-AD4E-83D8E366241D}">
      <dgm:prSet/>
      <dgm:spPr/>
      <dgm:t>
        <a:bodyPr/>
        <a:lstStyle/>
        <a:p>
          <a:endParaRPr lang="es-PE"/>
        </a:p>
      </dgm:t>
    </dgm:pt>
    <dgm:pt modelId="{188D4424-956B-4C72-9320-C88250BB0921}" type="sibTrans" cxnId="{B9CC88F2-718D-4D97-AD4E-83D8E366241D}">
      <dgm:prSet/>
      <dgm:spPr/>
      <dgm:t>
        <a:bodyPr/>
        <a:lstStyle/>
        <a:p>
          <a:endParaRPr lang="es-PE"/>
        </a:p>
      </dgm:t>
    </dgm:pt>
    <dgm:pt modelId="{DBB419FF-0703-411F-B710-97530FD6C44E}">
      <dgm:prSet phldrT="[Texto]" custT="1"/>
      <dgm:spPr/>
      <dgm:t>
        <a:bodyPr/>
        <a:lstStyle/>
        <a:p>
          <a:endParaRPr lang="es-PE" sz="1800" dirty="0"/>
        </a:p>
      </dgm:t>
    </dgm:pt>
    <dgm:pt modelId="{6B1CAAD9-E282-4C7C-832E-23F340949062}" type="parTrans" cxnId="{ED708663-EE1B-4917-B501-E67415892571}">
      <dgm:prSet/>
      <dgm:spPr/>
      <dgm:t>
        <a:bodyPr/>
        <a:lstStyle/>
        <a:p>
          <a:endParaRPr lang="es-PE"/>
        </a:p>
      </dgm:t>
    </dgm:pt>
    <dgm:pt modelId="{777A585F-EA26-4DC3-A39C-D842DFB94BE6}" type="sibTrans" cxnId="{ED708663-EE1B-4917-B501-E67415892571}">
      <dgm:prSet/>
      <dgm:spPr/>
      <dgm:t>
        <a:bodyPr/>
        <a:lstStyle/>
        <a:p>
          <a:endParaRPr lang="es-PE"/>
        </a:p>
      </dgm:t>
    </dgm:pt>
    <dgm:pt modelId="{A73C210B-6B93-4E72-ABD9-752CC972352A}">
      <dgm:prSet custT="1"/>
      <dgm:spPr/>
      <dgm:t>
        <a:bodyPr/>
        <a:lstStyle/>
        <a:p>
          <a:r>
            <a:rPr lang="es-PE" sz="1600" b="1" dirty="0">
              <a:solidFill>
                <a:schemeClr val="tx1"/>
              </a:solidFill>
            </a:rPr>
            <a:t>Para Gobierno Local:</a:t>
          </a:r>
        </a:p>
      </dgm:t>
    </dgm:pt>
    <dgm:pt modelId="{FF4BDB9C-7216-4C9F-B005-3FF9E35D7968}" type="parTrans" cxnId="{1CB667DD-6D55-42A7-85C2-9B66513A44B7}">
      <dgm:prSet/>
      <dgm:spPr/>
      <dgm:t>
        <a:bodyPr/>
        <a:lstStyle/>
        <a:p>
          <a:endParaRPr lang="es-PE"/>
        </a:p>
      </dgm:t>
    </dgm:pt>
    <dgm:pt modelId="{E575C06C-69EF-481E-94BF-F64166E5899B}" type="sibTrans" cxnId="{1CB667DD-6D55-42A7-85C2-9B66513A44B7}">
      <dgm:prSet/>
      <dgm:spPr/>
      <dgm:t>
        <a:bodyPr/>
        <a:lstStyle/>
        <a:p>
          <a:endParaRPr lang="es-PE"/>
        </a:p>
      </dgm:t>
    </dgm:pt>
    <dgm:pt modelId="{B6DAE21F-BD06-4801-B8A8-44A0FC420AAD}">
      <dgm:prSet custT="1"/>
      <dgm:spPr/>
      <dgm:t>
        <a:bodyPr/>
        <a:lstStyle/>
        <a:p>
          <a:r>
            <a:rPr lang="es-PE" sz="1600" dirty="0">
              <a:solidFill>
                <a:schemeClr val="tx1"/>
              </a:solidFill>
            </a:rPr>
            <a:t>Agentes Comunitarios de Salud.</a:t>
          </a:r>
        </a:p>
      </dgm:t>
    </dgm:pt>
    <dgm:pt modelId="{8396FBF2-A6BF-41E4-A900-93D1BD94FE09}" type="parTrans" cxnId="{4D5D6BDD-8126-4ED6-83F5-BD682C157C9A}">
      <dgm:prSet/>
      <dgm:spPr/>
      <dgm:t>
        <a:bodyPr/>
        <a:lstStyle/>
        <a:p>
          <a:endParaRPr lang="es-PE"/>
        </a:p>
      </dgm:t>
    </dgm:pt>
    <dgm:pt modelId="{CDAC53CB-E8C9-41A0-83F1-44FD30C0F316}" type="sibTrans" cxnId="{4D5D6BDD-8126-4ED6-83F5-BD682C157C9A}">
      <dgm:prSet/>
      <dgm:spPr/>
      <dgm:t>
        <a:bodyPr/>
        <a:lstStyle/>
        <a:p>
          <a:endParaRPr lang="es-PE"/>
        </a:p>
      </dgm:t>
    </dgm:pt>
    <dgm:pt modelId="{0BFB0952-E547-40C4-A3EE-B63AE738F5FA}" type="pres">
      <dgm:prSet presAssocID="{FCAC5D9F-42DB-4384-B7AC-9E21946F2D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9409A02-B772-4C99-B9EE-CD0EDA318FB2}" type="pres">
      <dgm:prSet presAssocID="{2BB36BEB-88A0-453C-8CBD-7063FAB7E470}" presName="composite" presStyleCnt="0"/>
      <dgm:spPr/>
    </dgm:pt>
    <dgm:pt modelId="{51630D76-97A9-4C28-A845-59382E0EDCAF}" type="pres">
      <dgm:prSet presAssocID="{2BB36BEB-88A0-453C-8CBD-7063FAB7E47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2793DE4-0A35-48EC-95D3-BF4E750E0003}" type="pres">
      <dgm:prSet presAssocID="{2BB36BEB-88A0-453C-8CBD-7063FAB7E470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2A28531-8B05-4EE4-91E0-BDFF344A48ED}" type="pres">
      <dgm:prSet presAssocID="{03143E20-1048-41F4-8BC0-12FCBE6465B3}" presName="space" presStyleCnt="0"/>
      <dgm:spPr/>
    </dgm:pt>
    <dgm:pt modelId="{A4A23A34-8C67-4FDE-A955-B1BB15052B86}" type="pres">
      <dgm:prSet presAssocID="{BB1CD387-4686-4DE4-B6F0-AED16850A842}" presName="composite" presStyleCnt="0"/>
      <dgm:spPr/>
    </dgm:pt>
    <dgm:pt modelId="{E10F8B38-A4A0-4B0C-97CD-2B439EFB16FB}" type="pres">
      <dgm:prSet presAssocID="{BB1CD387-4686-4DE4-B6F0-AED16850A842}" presName="parTx" presStyleLbl="alignNode1" presStyleIdx="1" presStyleCnt="4" custScaleX="115806" custLinFactNeighborX="-479" custLinFactNeighborY="25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1E55F79-26D5-4708-BE3D-98C940999B3C}" type="pres">
      <dgm:prSet presAssocID="{BB1CD387-4686-4DE4-B6F0-AED16850A842}" presName="desTx" presStyleLbl="alignAccFollowNode1" presStyleIdx="1" presStyleCnt="4" custScaleX="11576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CAC0083-FDC4-4666-9EDF-7B19EB382BD1}" type="pres">
      <dgm:prSet presAssocID="{80AE8DDC-0158-4238-ACA3-2C8017F004CD}" presName="space" presStyleCnt="0"/>
      <dgm:spPr/>
    </dgm:pt>
    <dgm:pt modelId="{C8095678-6C46-475E-AD16-FE02040376D2}" type="pres">
      <dgm:prSet presAssocID="{38CE9EA8-9484-4FC3-9B75-5446DDF4E742}" presName="composite" presStyleCnt="0"/>
      <dgm:spPr/>
    </dgm:pt>
    <dgm:pt modelId="{4D38372A-3468-484D-9846-C66D948C3B69}" type="pres">
      <dgm:prSet presAssocID="{38CE9EA8-9484-4FC3-9B75-5446DDF4E74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DBB8ACE-26CC-49EC-BF0D-F81BD919144B}" type="pres">
      <dgm:prSet presAssocID="{38CE9EA8-9484-4FC3-9B75-5446DDF4E742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2EA4AC7-C72F-491E-8171-9FC69748006C}" type="pres">
      <dgm:prSet presAssocID="{17220FCE-F51C-4726-B7A4-AE07F444872F}" presName="space" presStyleCnt="0"/>
      <dgm:spPr/>
    </dgm:pt>
    <dgm:pt modelId="{B79C2BC4-8438-4726-85AF-DDAFEA7FE02D}" type="pres">
      <dgm:prSet presAssocID="{6AB8297C-71B9-4EA3-B7EF-FCCCF79299B0}" presName="composite" presStyleCnt="0"/>
      <dgm:spPr/>
    </dgm:pt>
    <dgm:pt modelId="{219A1856-14D7-418D-90B3-7F1D75C4173B}" type="pres">
      <dgm:prSet presAssocID="{6AB8297C-71B9-4EA3-B7EF-FCCCF79299B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388E411-51B7-4994-88D5-56E60B190672}" type="pres">
      <dgm:prSet presAssocID="{6AB8297C-71B9-4EA3-B7EF-FCCCF79299B0}" presName="desTx" presStyleLbl="alignAccFollowNode1" presStyleIdx="3" presStyleCnt="4" custLinFactNeighborX="4778" custLinFactNeighborY="284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014D75EB-0AB1-42DF-B4ED-35EEC913615B}" type="presOf" srcId="{6AB8297C-71B9-4EA3-B7EF-FCCCF79299B0}" destId="{219A1856-14D7-418D-90B3-7F1D75C4173B}" srcOrd="0" destOrd="0" presId="urn:microsoft.com/office/officeart/2005/8/layout/hList1"/>
    <dgm:cxn modelId="{2584E996-2FBD-4A14-AF01-E42535398422}" type="presOf" srcId="{671E2477-DEFB-49B1-BC6A-5A34682B36FC}" destId="{31E55F79-26D5-4708-BE3D-98C940999B3C}" srcOrd="0" destOrd="0" presId="urn:microsoft.com/office/officeart/2005/8/layout/hList1"/>
    <dgm:cxn modelId="{1CB667DD-6D55-42A7-85C2-9B66513A44B7}" srcId="{2BB36BEB-88A0-453C-8CBD-7063FAB7E470}" destId="{A73C210B-6B93-4E72-ABD9-752CC972352A}" srcOrd="2" destOrd="0" parTransId="{FF4BDB9C-7216-4C9F-B005-3FF9E35D7968}" sibTransId="{E575C06C-69EF-481E-94BF-F64166E5899B}"/>
    <dgm:cxn modelId="{F2FD6FD0-6655-40E0-8BD9-A07BBCDEEB57}" type="presOf" srcId="{75A0F7DF-20D9-4B3D-A0C7-0581258DB5E2}" destId="{4DBB8ACE-26CC-49EC-BF0D-F81BD919144B}" srcOrd="0" destOrd="0" presId="urn:microsoft.com/office/officeart/2005/8/layout/hList1"/>
    <dgm:cxn modelId="{E22C476A-DD49-4357-BC15-73216451A198}" srcId="{2BB36BEB-88A0-453C-8CBD-7063FAB7E470}" destId="{E6977A8D-46DF-4F02-A79D-20E938552161}" srcOrd="0" destOrd="0" parTransId="{FE58DABE-D192-461D-A270-301EAFC5EFBA}" sibTransId="{B7F27C17-FE59-496B-B4E9-02968E8EB774}"/>
    <dgm:cxn modelId="{1420E7CA-5E62-453E-801F-9B994EB47E50}" srcId="{FCAC5D9F-42DB-4384-B7AC-9E21946F2D3A}" destId="{6AB8297C-71B9-4EA3-B7EF-FCCCF79299B0}" srcOrd="3" destOrd="0" parTransId="{B3FABAD2-9FC8-4625-804D-EEA01260B9EF}" sibTransId="{25BDDF5A-BC8A-4FDE-9C2C-6C2BDFA80FE0}"/>
    <dgm:cxn modelId="{039E3110-622C-48A9-9C25-D1A1C26BAC1C}" srcId="{FCAC5D9F-42DB-4384-B7AC-9E21946F2D3A}" destId="{2BB36BEB-88A0-453C-8CBD-7063FAB7E470}" srcOrd="0" destOrd="0" parTransId="{88059A91-1B2F-4F37-97D6-39A6275BCA70}" sibTransId="{03143E20-1048-41F4-8BC0-12FCBE6465B3}"/>
    <dgm:cxn modelId="{42B6EC71-7385-4C8A-9218-6DA4C8457BD2}" type="presOf" srcId="{FCAC5D9F-42DB-4384-B7AC-9E21946F2D3A}" destId="{0BFB0952-E547-40C4-A3EE-B63AE738F5FA}" srcOrd="0" destOrd="0" presId="urn:microsoft.com/office/officeart/2005/8/layout/hList1"/>
    <dgm:cxn modelId="{56471A52-DAA3-4A54-9169-25E223C4F0C0}" srcId="{38CE9EA8-9484-4FC3-9B75-5446DDF4E742}" destId="{75A0F7DF-20D9-4B3D-A0C7-0581258DB5E2}" srcOrd="0" destOrd="0" parTransId="{20773648-561F-4D4B-AAD2-B1D4427E547B}" sibTransId="{1835B662-3E8C-4578-A68B-51046656E4D5}"/>
    <dgm:cxn modelId="{4DCFBA85-3B92-4689-A2E8-6518D3B6F1E6}" type="presOf" srcId="{A73C210B-6B93-4E72-ABD9-752CC972352A}" destId="{A2793DE4-0A35-48EC-95D3-BF4E750E0003}" srcOrd="0" destOrd="2" presId="urn:microsoft.com/office/officeart/2005/8/layout/hList1"/>
    <dgm:cxn modelId="{350AB31B-D06C-40CE-A09C-89883C4205B9}" srcId="{FCAC5D9F-42DB-4384-B7AC-9E21946F2D3A}" destId="{BB1CD387-4686-4DE4-B6F0-AED16850A842}" srcOrd="1" destOrd="0" parTransId="{066B0DA6-7A63-43CA-AD64-324317966E47}" sibTransId="{80AE8DDC-0158-4238-ACA3-2C8017F004CD}"/>
    <dgm:cxn modelId="{ED708663-EE1B-4917-B501-E67415892571}" srcId="{6AB8297C-71B9-4EA3-B7EF-FCCCF79299B0}" destId="{DBB419FF-0703-411F-B710-97530FD6C44E}" srcOrd="1" destOrd="0" parTransId="{6B1CAAD9-E282-4C7C-832E-23F340949062}" sibTransId="{777A585F-EA26-4DC3-A39C-D842DFB94BE6}"/>
    <dgm:cxn modelId="{FA17A66C-EDEB-45DF-A838-1BCDF4D5ECA4}" srcId="{BB1CD387-4686-4DE4-B6F0-AED16850A842}" destId="{671E2477-DEFB-49B1-BC6A-5A34682B36FC}" srcOrd="0" destOrd="0" parTransId="{8F9D901B-CC6F-450D-AB6E-1B89BB09206A}" sibTransId="{5C0B19FD-16B6-4335-A9DC-32DDBF172AC6}"/>
    <dgm:cxn modelId="{4D5D6BDD-8126-4ED6-83F5-BD682C157C9A}" srcId="{2BB36BEB-88A0-453C-8CBD-7063FAB7E470}" destId="{B6DAE21F-BD06-4801-B8A8-44A0FC420AAD}" srcOrd="3" destOrd="0" parTransId="{8396FBF2-A6BF-41E4-A900-93D1BD94FE09}" sibTransId="{CDAC53CB-E8C9-41A0-83F1-44FD30C0F316}"/>
    <dgm:cxn modelId="{00FCD52F-D920-44C0-AEBC-9B197396183C}" type="presOf" srcId="{BB1CD387-4686-4DE4-B6F0-AED16850A842}" destId="{E10F8B38-A4A0-4B0C-97CD-2B439EFB16FB}" srcOrd="0" destOrd="0" presId="urn:microsoft.com/office/officeart/2005/8/layout/hList1"/>
    <dgm:cxn modelId="{61C5BD06-F936-409D-8F03-68EB5D2E3996}" type="presOf" srcId="{2BB36BEB-88A0-453C-8CBD-7063FAB7E470}" destId="{51630D76-97A9-4C28-A845-59382E0EDCAF}" srcOrd="0" destOrd="0" presId="urn:microsoft.com/office/officeart/2005/8/layout/hList1"/>
    <dgm:cxn modelId="{CDF2FD02-309D-4AD0-9A17-A8E974DF097D}" type="presOf" srcId="{E6977A8D-46DF-4F02-A79D-20E938552161}" destId="{A2793DE4-0A35-48EC-95D3-BF4E750E0003}" srcOrd="0" destOrd="0" presId="urn:microsoft.com/office/officeart/2005/8/layout/hList1"/>
    <dgm:cxn modelId="{B8875610-9A58-4BEE-AB85-A3909858B723}" type="presOf" srcId="{38CE9EA8-9484-4FC3-9B75-5446DDF4E742}" destId="{4D38372A-3468-484D-9846-C66D948C3B69}" srcOrd="0" destOrd="0" presId="urn:microsoft.com/office/officeart/2005/8/layout/hList1"/>
    <dgm:cxn modelId="{285C7DEA-8D55-4BE8-A84A-7A997E312AEE}" type="presOf" srcId="{DBB419FF-0703-411F-B710-97530FD6C44E}" destId="{C388E411-51B7-4994-88D5-56E60B190672}" srcOrd="0" destOrd="1" presId="urn:microsoft.com/office/officeart/2005/8/layout/hList1"/>
    <dgm:cxn modelId="{565A3652-A112-42C8-8427-8CF212D251A9}" srcId="{6AB8297C-71B9-4EA3-B7EF-FCCCF79299B0}" destId="{7B2A5793-8CD0-4ACD-BB2E-363A9C63A8C3}" srcOrd="0" destOrd="0" parTransId="{747F49EF-DE70-4568-8026-A147016B955E}" sibTransId="{156950A3-679C-447B-8CB1-6C9BA6C0659F}"/>
    <dgm:cxn modelId="{ADA9ABB5-63C0-4313-8F1A-B4057AEA9520}" type="presOf" srcId="{67A96BF9-0C7D-48A7-B753-EB99DAB367DC}" destId="{A2793DE4-0A35-48EC-95D3-BF4E750E0003}" srcOrd="0" destOrd="1" presId="urn:microsoft.com/office/officeart/2005/8/layout/hList1"/>
    <dgm:cxn modelId="{B9CC88F2-718D-4D97-AD4E-83D8E366241D}" srcId="{2BB36BEB-88A0-453C-8CBD-7063FAB7E470}" destId="{67A96BF9-0C7D-48A7-B753-EB99DAB367DC}" srcOrd="1" destOrd="0" parTransId="{B717B843-DF0F-43D5-8161-031DE9AA7979}" sibTransId="{188D4424-956B-4C72-9320-C88250BB0921}"/>
    <dgm:cxn modelId="{194E9B41-B275-4B82-A170-50F2B8D282A0}" type="presOf" srcId="{7B2A5793-8CD0-4ACD-BB2E-363A9C63A8C3}" destId="{C388E411-51B7-4994-88D5-56E60B190672}" srcOrd="0" destOrd="0" presId="urn:microsoft.com/office/officeart/2005/8/layout/hList1"/>
    <dgm:cxn modelId="{C66D2FA5-4ED8-48E6-9DD1-E2D54C3170CA}" srcId="{FCAC5D9F-42DB-4384-B7AC-9E21946F2D3A}" destId="{38CE9EA8-9484-4FC3-9B75-5446DDF4E742}" srcOrd="2" destOrd="0" parTransId="{D67C9E1A-4352-41E0-B022-C8D97AFE7D86}" sibTransId="{17220FCE-F51C-4726-B7A4-AE07F444872F}"/>
    <dgm:cxn modelId="{139C3009-242E-4BAA-9AA0-9B1A7AEA73EC}" type="presOf" srcId="{B6DAE21F-BD06-4801-B8A8-44A0FC420AAD}" destId="{A2793DE4-0A35-48EC-95D3-BF4E750E0003}" srcOrd="0" destOrd="3" presId="urn:microsoft.com/office/officeart/2005/8/layout/hList1"/>
    <dgm:cxn modelId="{B7E0A341-9C78-46D4-96EF-11615CEDA820}" type="presParOf" srcId="{0BFB0952-E547-40C4-A3EE-B63AE738F5FA}" destId="{49409A02-B772-4C99-B9EE-CD0EDA318FB2}" srcOrd="0" destOrd="0" presId="urn:microsoft.com/office/officeart/2005/8/layout/hList1"/>
    <dgm:cxn modelId="{908466B3-43FD-47D0-A35A-A13D632613C5}" type="presParOf" srcId="{49409A02-B772-4C99-B9EE-CD0EDA318FB2}" destId="{51630D76-97A9-4C28-A845-59382E0EDCAF}" srcOrd="0" destOrd="0" presId="urn:microsoft.com/office/officeart/2005/8/layout/hList1"/>
    <dgm:cxn modelId="{FCE0ADF9-BF5E-40B8-BD09-B1657F1A6A63}" type="presParOf" srcId="{49409A02-B772-4C99-B9EE-CD0EDA318FB2}" destId="{A2793DE4-0A35-48EC-95D3-BF4E750E0003}" srcOrd="1" destOrd="0" presId="urn:microsoft.com/office/officeart/2005/8/layout/hList1"/>
    <dgm:cxn modelId="{C4929B2F-E3AF-4FDE-B27E-5CA99A37F7F2}" type="presParOf" srcId="{0BFB0952-E547-40C4-A3EE-B63AE738F5FA}" destId="{72A28531-8B05-4EE4-91E0-BDFF344A48ED}" srcOrd="1" destOrd="0" presId="urn:microsoft.com/office/officeart/2005/8/layout/hList1"/>
    <dgm:cxn modelId="{3ED8D73E-00CF-4D38-B4D6-5E47C0B01DA2}" type="presParOf" srcId="{0BFB0952-E547-40C4-A3EE-B63AE738F5FA}" destId="{A4A23A34-8C67-4FDE-A955-B1BB15052B86}" srcOrd="2" destOrd="0" presId="urn:microsoft.com/office/officeart/2005/8/layout/hList1"/>
    <dgm:cxn modelId="{DB78A456-801A-4E8E-82B7-A056CE61F1D5}" type="presParOf" srcId="{A4A23A34-8C67-4FDE-A955-B1BB15052B86}" destId="{E10F8B38-A4A0-4B0C-97CD-2B439EFB16FB}" srcOrd="0" destOrd="0" presId="urn:microsoft.com/office/officeart/2005/8/layout/hList1"/>
    <dgm:cxn modelId="{7B2ACC67-2B44-4FE6-8B3B-D365D039ADB0}" type="presParOf" srcId="{A4A23A34-8C67-4FDE-A955-B1BB15052B86}" destId="{31E55F79-26D5-4708-BE3D-98C940999B3C}" srcOrd="1" destOrd="0" presId="urn:microsoft.com/office/officeart/2005/8/layout/hList1"/>
    <dgm:cxn modelId="{FE709966-89CF-47F3-A0A4-152B9B2F3DC5}" type="presParOf" srcId="{0BFB0952-E547-40C4-A3EE-B63AE738F5FA}" destId="{DCAC0083-FDC4-4666-9EDF-7B19EB382BD1}" srcOrd="3" destOrd="0" presId="urn:microsoft.com/office/officeart/2005/8/layout/hList1"/>
    <dgm:cxn modelId="{38964034-9FD9-4130-A6F7-6FC71545B12E}" type="presParOf" srcId="{0BFB0952-E547-40C4-A3EE-B63AE738F5FA}" destId="{C8095678-6C46-475E-AD16-FE02040376D2}" srcOrd="4" destOrd="0" presId="urn:microsoft.com/office/officeart/2005/8/layout/hList1"/>
    <dgm:cxn modelId="{FB17FDC1-4501-43B4-AAE6-F9170F5489C8}" type="presParOf" srcId="{C8095678-6C46-475E-AD16-FE02040376D2}" destId="{4D38372A-3468-484D-9846-C66D948C3B69}" srcOrd="0" destOrd="0" presId="urn:microsoft.com/office/officeart/2005/8/layout/hList1"/>
    <dgm:cxn modelId="{907C681B-BEE1-4D61-96A1-B3BA723AA903}" type="presParOf" srcId="{C8095678-6C46-475E-AD16-FE02040376D2}" destId="{4DBB8ACE-26CC-49EC-BF0D-F81BD919144B}" srcOrd="1" destOrd="0" presId="urn:microsoft.com/office/officeart/2005/8/layout/hList1"/>
    <dgm:cxn modelId="{36EB46D9-9A04-43FE-B88F-9BF107BCEC39}" type="presParOf" srcId="{0BFB0952-E547-40C4-A3EE-B63AE738F5FA}" destId="{52EA4AC7-C72F-491E-8171-9FC69748006C}" srcOrd="5" destOrd="0" presId="urn:microsoft.com/office/officeart/2005/8/layout/hList1"/>
    <dgm:cxn modelId="{666B438E-6918-4A9F-B5C5-C547A3BE3C45}" type="presParOf" srcId="{0BFB0952-E547-40C4-A3EE-B63AE738F5FA}" destId="{B79C2BC4-8438-4726-85AF-DDAFEA7FE02D}" srcOrd="6" destOrd="0" presId="urn:microsoft.com/office/officeart/2005/8/layout/hList1"/>
    <dgm:cxn modelId="{11217C10-C86E-497A-9FC8-8E9346C5A728}" type="presParOf" srcId="{B79C2BC4-8438-4726-85AF-DDAFEA7FE02D}" destId="{219A1856-14D7-418D-90B3-7F1D75C4173B}" srcOrd="0" destOrd="0" presId="urn:microsoft.com/office/officeart/2005/8/layout/hList1"/>
    <dgm:cxn modelId="{C34E14D8-E2A1-4E1E-97E6-E4312546D7CE}" type="presParOf" srcId="{B79C2BC4-8438-4726-85AF-DDAFEA7FE02D}" destId="{C388E411-51B7-4994-88D5-56E60B1906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2983F-6781-4A71-8C1F-DE4E02A028F0}">
      <dsp:nvSpPr>
        <dsp:cNvPr id="0" name=""/>
        <dsp:cNvSpPr/>
      </dsp:nvSpPr>
      <dsp:spPr>
        <a:xfrm>
          <a:off x="389798" y="203620"/>
          <a:ext cx="3101007" cy="3955366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5FC8B-31BC-489E-88F6-0F6E90314ED4}">
      <dsp:nvSpPr>
        <dsp:cNvPr id="0" name=""/>
        <dsp:cNvSpPr/>
      </dsp:nvSpPr>
      <dsp:spPr>
        <a:xfrm>
          <a:off x="617336" y="559361"/>
          <a:ext cx="2533931" cy="31226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INSTITUCIONES EDUCATIVAS SALUDABLES QUE PROMUEVEN LA PREVENCION DEL CANCER DE CUELLO UTERINO, MAMA, ESTOMAGO, PROSTATA, PULMON COLON, RECTO, HIGADO, LEUCEMIA, LINFOMA, PIEL Y OTROS (3000360)</a:t>
          </a:r>
          <a:endParaRPr lang="es-PE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7336" y="559361"/>
        <a:ext cx="2533931" cy="3122611"/>
      </dsp:txXfrm>
    </dsp:sp>
    <dsp:sp modelId="{08B207E0-C817-4DFB-B8F1-54655356BA89}">
      <dsp:nvSpPr>
        <dsp:cNvPr id="0" name=""/>
        <dsp:cNvSpPr/>
      </dsp:nvSpPr>
      <dsp:spPr>
        <a:xfrm>
          <a:off x="2956830" y="-9138"/>
          <a:ext cx="1067948" cy="106794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0C963-12BE-4B18-9642-35995C3BAFB7}">
      <dsp:nvSpPr>
        <dsp:cNvPr id="0" name=""/>
        <dsp:cNvSpPr/>
      </dsp:nvSpPr>
      <dsp:spPr>
        <a:xfrm>
          <a:off x="4024779" y="-9138"/>
          <a:ext cx="6604441" cy="1067948"/>
        </a:xfrm>
        <a:prstGeom prst="rect">
          <a:avLst/>
        </a:prstGeom>
        <a:noFill/>
        <a:ln w="19050">
          <a:solidFill>
            <a:schemeClr val="accent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solidFill>
                <a:schemeClr val="accent5">
                  <a:lumMod val="75000"/>
                </a:schemeClr>
              </a:solidFill>
            </a:rPr>
            <a:t>CONSEJO EDUCATIVO INSTITUCIONAL – CONEI COMPROMETIDO PARA PROMOVER PRÁCTICAS Y ENTORNOS SALUDABLES PARA LA PREVENCIÓN DEL CÁNCER (0036001)</a:t>
          </a:r>
          <a:endParaRPr lang="es-PE" sz="2000" kern="1200" dirty="0"/>
        </a:p>
      </dsp:txBody>
      <dsp:txXfrm>
        <a:off x="4024779" y="-9138"/>
        <a:ext cx="6604441" cy="1067948"/>
      </dsp:txXfrm>
    </dsp:sp>
    <dsp:sp modelId="{31B5D27E-55E3-4F00-83D8-B6A7D2E856FF}">
      <dsp:nvSpPr>
        <dsp:cNvPr id="0" name=""/>
        <dsp:cNvSpPr/>
      </dsp:nvSpPr>
      <dsp:spPr>
        <a:xfrm>
          <a:off x="2956830" y="1251040"/>
          <a:ext cx="1067948" cy="106794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74FD9-CE0B-45BC-BFE8-C56C28CE534B}">
      <dsp:nvSpPr>
        <dsp:cNvPr id="0" name=""/>
        <dsp:cNvSpPr/>
      </dsp:nvSpPr>
      <dsp:spPr>
        <a:xfrm>
          <a:off x="4024779" y="1251040"/>
          <a:ext cx="6604441" cy="1067948"/>
        </a:xfrm>
        <a:prstGeom prst="rect">
          <a:avLst/>
        </a:prstGeom>
        <a:noFill/>
        <a:ln w="19050">
          <a:solidFill>
            <a:schemeClr val="accent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solidFill>
                <a:schemeClr val="accent5">
                  <a:lumMod val="75000"/>
                </a:schemeClr>
              </a:solidFill>
            </a:rPr>
            <a:t>DOCENTES CAPACITADOS PARA PROMOVER PRÁCTICAS SALUDABLES EN PREVENCIÓN DEL CÁNCER (0036002)</a:t>
          </a:r>
          <a:endParaRPr lang="es-PE" sz="20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024779" y="1251040"/>
        <a:ext cx="6604441" cy="1067948"/>
      </dsp:txXfrm>
    </dsp:sp>
    <dsp:sp modelId="{A7E9E996-7D9E-49BB-9553-D8F2528748E9}">
      <dsp:nvSpPr>
        <dsp:cNvPr id="0" name=""/>
        <dsp:cNvSpPr/>
      </dsp:nvSpPr>
      <dsp:spPr>
        <a:xfrm>
          <a:off x="2956830" y="2592827"/>
          <a:ext cx="1067948" cy="106794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76A69-529A-45BA-BA04-BCA703CC350F}">
      <dsp:nvSpPr>
        <dsp:cNvPr id="0" name=""/>
        <dsp:cNvSpPr/>
      </dsp:nvSpPr>
      <dsp:spPr>
        <a:xfrm>
          <a:off x="4024779" y="2646134"/>
          <a:ext cx="6604441" cy="1231163"/>
        </a:xfrm>
        <a:prstGeom prst="rect">
          <a:avLst/>
        </a:prstGeom>
        <a:noFill/>
        <a:ln w="19050">
          <a:solidFill>
            <a:schemeClr val="accent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solidFill>
                <a:schemeClr val="accent5">
                  <a:lumMod val="75000"/>
                </a:schemeClr>
              </a:solidFill>
            </a:rPr>
            <a:t>ASOCIACIÓN DE PADRES DE FAMILIA (APAFAS) DESARROLLAN ACCIONES PARA LA PROMOCIÓN DE PRÁCTICAS Y ENTORNOS SALUDABLES PARA FOMENTAR EL CUIDADO Y AUTOCUIDADO DE LA SALUD FRENTE AL CÁNCER (0036003)</a:t>
          </a:r>
          <a:endParaRPr lang="es-PE" sz="20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024779" y="2646134"/>
        <a:ext cx="6604441" cy="1231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B9793-B4A6-4D48-BE25-BC8CCFF57E21}">
      <dsp:nvSpPr>
        <dsp:cNvPr id="0" name=""/>
        <dsp:cNvSpPr/>
      </dsp:nvSpPr>
      <dsp:spPr>
        <a:xfrm>
          <a:off x="0" y="396034"/>
          <a:ext cx="3510552" cy="4477744"/>
        </a:xfrm>
        <a:prstGeom prst="roundRect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66902-B1F6-4DCB-8BF7-255A4A3EB2AC}">
      <dsp:nvSpPr>
        <dsp:cNvPr id="0" name=""/>
        <dsp:cNvSpPr/>
      </dsp:nvSpPr>
      <dsp:spPr>
        <a:xfrm>
          <a:off x="108366" y="1239099"/>
          <a:ext cx="2795923" cy="26345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FAMILIAS SALUDABLES CON CONOCIMIENTO DE LA PREVENCIÓN DEL CÁNCER DE CUELLO UTERINO, MAMA, ESTOMAGO, PRÓSTATA, PULMÓN COLON, RECTO, HIGADO, LEUCEMIA, LINFOMA, PIEL Y OTROS (30003611)</a:t>
          </a:r>
          <a:endParaRPr lang="es-PE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366" y="1239099"/>
        <a:ext cx="2795923" cy="2634552"/>
      </dsp:txXfrm>
    </dsp:sp>
    <dsp:sp modelId="{10BCA9BA-A442-4B32-813F-B0BC4A637E68}">
      <dsp:nvSpPr>
        <dsp:cNvPr id="0" name=""/>
        <dsp:cNvSpPr/>
      </dsp:nvSpPr>
      <dsp:spPr>
        <a:xfrm>
          <a:off x="3987323" y="2219975"/>
          <a:ext cx="1208991" cy="120899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FB0E0-C366-48AB-AD18-F7117DE46F14}">
      <dsp:nvSpPr>
        <dsp:cNvPr id="0" name=""/>
        <dsp:cNvSpPr/>
      </dsp:nvSpPr>
      <dsp:spPr>
        <a:xfrm>
          <a:off x="5480591" y="1963252"/>
          <a:ext cx="5861965" cy="1805060"/>
        </a:xfrm>
        <a:prstGeom prst="rect">
          <a:avLst/>
        </a:prstGeom>
        <a:noFill/>
        <a:ln w="19050">
          <a:solidFill>
            <a:srgbClr val="FF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solidFill>
                <a:schemeClr val="accent5">
                  <a:lumMod val="75000"/>
                </a:schemeClr>
              </a:solidFill>
            </a:rPr>
            <a:t>Consejería a través de visita domiciliaria a la familia (de preferencia de encontrar algunos de sus miembros en el grupo de riesgo) para promover prácticas saludables en prevención del cáncer,</a:t>
          </a:r>
          <a:endParaRPr lang="es-PE" sz="20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5480591" y="1963252"/>
        <a:ext cx="5861965" cy="1805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E5BCE-885C-48B6-9AEF-7D5881F738DC}">
      <dsp:nvSpPr>
        <dsp:cNvPr id="0" name=""/>
        <dsp:cNvSpPr/>
      </dsp:nvSpPr>
      <dsp:spPr>
        <a:xfrm>
          <a:off x="0" y="167801"/>
          <a:ext cx="3779811" cy="4821187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36E92-973B-487D-9C8A-BEE730338D26}">
      <dsp:nvSpPr>
        <dsp:cNvPr id="0" name=""/>
        <dsp:cNvSpPr/>
      </dsp:nvSpPr>
      <dsp:spPr>
        <a:xfrm>
          <a:off x="490101" y="1044057"/>
          <a:ext cx="2910454" cy="277101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MUNICIPIOS SALUDABLES QUE PROMUEVEN LA PREVENCIÓN DEL CANCER DE CUELLO UTERINO, MAMA, ESTOMAGO, PROSTATA, PULMON, COLON, RECTO, HIGADO, LEUCEMIA, LINFOMA, PIEL Y OTROS (3000362)</a:t>
          </a:r>
          <a:endParaRPr lang="es-PE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0101" y="1044057"/>
        <a:ext cx="2910454" cy="2771016"/>
      </dsp:txXfrm>
    </dsp:sp>
    <dsp:sp modelId="{E3258EDF-DB31-4901-BC97-9A094C28FA8B}">
      <dsp:nvSpPr>
        <dsp:cNvPr id="0" name=""/>
        <dsp:cNvSpPr/>
      </dsp:nvSpPr>
      <dsp:spPr>
        <a:xfrm>
          <a:off x="3959016" y="470450"/>
          <a:ext cx="1301720" cy="13017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D5AD5-D272-49BF-9A7D-B6AF0CAF8A17}">
      <dsp:nvSpPr>
        <dsp:cNvPr id="0" name=""/>
        <dsp:cNvSpPr/>
      </dsp:nvSpPr>
      <dsp:spPr>
        <a:xfrm>
          <a:off x="5202426" y="470450"/>
          <a:ext cx="4996188" cy="1301720"/>
        </a:xfrm>
        <a:prstGeom prst="rect">
          <a:avLst/>
        </a:prstGeom>
        <a:noFill/>
        <a:ln w="19050">
          <a:solidFill>
            <a:srgbClr val="FFC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solidFill>
                <a:schemeClr val="accent5">
                  <a:lumMod val="75000"/>
                </a:schemeClr>
              </a:solidFill>
            </a:rPr>
            <a:t>CONCEJO MUNICIPAL CAPACITADO PARA PROMOVER PRÁCTICAS EN SALUD EN LA PREVENCIÓN DEL CÁNCER</a:t>
          </a:r>
          <a:endParaRPr lang="es-PE" sz="20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5202426" y="470450"/>
        <a:ext cx="4996188" cy="1301720"/>
      </dsp:txXfrm>
    </dsp:sp>
    <dsp:sp modelId="{5BAAE533-A939-4919-98D1-AFAE709EA27A}">
      <dsp:nvSpPr>
        <dsp:cNvPr id="0" name=""/>
        <dsp:cNvSpPr/>
      </dsp:nvSpPr>
      <dsp:spPr>
        <a:xfrm>
          <a:off x="3893448" y="1905688"/>
          <a:ext cx="1301720" cy="13017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57F09-B029-4FDB-8D01-10E43360026E}">
      <dsp:nvSpPr>
        <dsp:cNvPr id="0" name=""/>
        <dsp:cNvSpPr/>
      </dsp:nvSpPr>
      <dsp:spPr>
        <a:xfrm>
          <a:off x="5202426" y="1889885"/>
          <a:ext cx="4996188" cy="1301720"/>
        </a:xfrm>
        <a:prstGeom prst="rect">
          <a:avLst/>
        </a:prstGeom>
        <a:noFill/>
        <a:ln w="19050">
          <a:solidFill>
            <a:srgbClr val="FFC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solidFill>
                <a:schemeClr val="accent5">
                  <a:lumMod val="75000"/>
                </a:schemeClr>
              </a:solidFill>
            </a:rPr>
            <a:t>COMITÉ MULTISECTORIAL CAPACITADO PARA PROMOVER PRÁCTICAS EN SALUD EN LA PREVENCIÓN DEL CÁNCER.</a:t>
          </a:r>
          <a:endParaRPr lang="es-PE" sz="20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5202426" y="1889885"/>
        <a:ext cx="4996188" cy="1301720"/>
      </dsp:txXfrm>
    </dsp:sp>
    <dsp:sp modelId="{6819AA95-B494-46C9-AE51-72613E6611D1}">
      <dsp:nvSpPr>
        <dsp:cNvPr id="0" name=""/>
        <dsp:cNvSpPr/>
      </dsp:nvSpPr>
      <dsp:spPr>
        <a:xfrm>
          <a:off x="3892211" y="3355505"/>
          <a:ext cx="1301720" cy="13017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3E8E6-55E3-4E28-8A93-FC47B2659A18}">
      <dsp:nvSpPr>
        <dsp:cNvPr id="0" name=""/>
        <dsp:cNvSpPr/>
      </dsp:nvSpPr>
      <dsp:spPr>
        <a:xfrm>
          <a:off x="5278111" y="3451455"/>
          <a:ext cx="4996188" cy="1301720"/>
        </a:xfrm>
        <a:prstGeom prst="rect">
          <a:avLst/>
        </a:prstGeom>
        <a:noFill/>
        <a:ln w="19050">
          <a:solidFill>
            <a:srgbClr val="FFC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solidFill>
                <a:schemeClr val="accent5">
                  <a:lumMod val="75000"/>
                </a:schemeClr>
              </a:solidFill>
            </a:rPr>
            <a:t>MUNICIPIOS PLANIFICAN Y EJECUTAN ACCIONES EN FACTORES DE RIESGO COMO ALCOHOL, TABACO Y OTROS PARA CONTRIBUIR A LA PREVENCIÓN Y CONTROL DEL CÁNCER</a:t>
          </a:r>
          <a:endParaRPr lang="es-PE" sz="20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5278111" y="3451455"/>
        <a:ext cx="4996188" cy="13017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E5BCE-885C-48B6-9AEF-7D5881F738DC}">
      <dsp:nvSpPr>
        <dsp:cNvPr id="0" name=""/>
        <dsp:cNvSpPr/>
      </dsp:nvSpPr>
      <dsp:spPr>
        <a:xfrm>
          <a:off x="0" y="379669"/>
          <a:ext cx="3277664" cy="413816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36E92-973B-487D-9C8A-BEE730338D26}">
      <dsp:nvSpPr>
        <dsp:cNvPr id="0" name=""/>
        <dsp:cNvSpPr/>
      </dsp:nvSpPr>
      <dsp:spPr>
        <a:xfrm>
          <a:off x="212594" y="1003007"/>
          <a:ext cx="2523801" cy="28232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COMUNIDADES SALUDABLES PROMUEVEN ESTILOS DE VIDA SALUDABLE PARA LA PREVENCION DE LOS PRINCIPALES TIPOS DE CÁNCER (3000003)</a:t>
          </a:r>
          <a:endParaRPr lang="es-PE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2594" y="1003007"/>
        <a:ext cx="2523801" cy="2823298"/>
      </dsp:txXfrm>
    </dsp:sp>
    <dsp:sp modelId="{E3258EDF-DB31-4901-BC97-9A094C28FA8B}">
      <dsp:nvSpPr>
        <dsp:cNvPr id="0" name=""/>
        <dsp:cNvSpPr/>
      </dsp:nvSpPr>
      <dsp:spPr>
        <a:xfrm>
          <a:off x="2727297" y="121428"/>
          <a:ext cx="1128787" cy="112878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D5AD5-D272-49BF-9A7D-B6AF0CAF8A17}">
      <dsp:nvSpPr>
        <dsp:cNvPr id="0" name=""/>
        <dsp:cNvSpPr/>
      </dsp:nvSpPr>
      <dsp:spPr>
        <a:xfrm>
          <a:off x="3856084" y="121428"/>
          <a:ext cx="6412546" cy="112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JUNTA VECINAL COMUNAL CAPACITADA PARA LA PROMOCIÓN DE PRACTICAS Y ENTORNOS SALUDABLES ORIENTADAS PARA PREVENIR LOS DIFERENTES TIPOS DE CÁNCER (5000301)</a:t>
          </a:r>
          <a:endParaRPr lang="es-PE" sz="2000" kern="1200" dirty="0"/>
        </a:p>
      </dsp:txBody>
      <dsp:txXfrm>
        <a:off x="3856084" y="121428"/>
        <a:ext cx="6412546" cy="1128787"/>
      </dsp:txXfrm>
    </dsp:sp>
    <dsp:sp modelId="{5BAAE533-A939-4919-98D1-AFAE709EA27A}">
      <dsp:nvSpPr>
        <dsp:cNvPr id="0" name=""/>
        <dsp:cNvSpPr/>
      </dsp:nvSpPr>
      <dsp:spPr>
        <a:xfrm>
          <a:off x="2727297" y="1453398"/>
          <a:ext cx="1128787" cy="112878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57F09-B029-4FDB-8D01-10E43360026E}">
      <dsp:nvSpPr>
        <dsp:cNvPr id="0" name=""/>
        <dsp:cNvSpPr/>
      </dsp:nvSpPr>
      <dsp:spPr>
        <a:xfrm>
          <a:off x="3856084" y="1453398"/>
          <a:ext cx="6412546" cy="112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AGENTE COMUNITARIO DE SALUD CAPACITADO EN EL DESARROLLO DE ACTIVIDADES EDUCATIVAS Y DE VIGILANCIA COMUNITARIA ORIENTADA A LA PREVENCIÓN DE LOS DIFERENTES TIPOS DE CÁNCER (5000302)</a:t>
          </a:r>
          <a:endParaRPr lang="es-PE" sz="2000" kern="1200" dirty="0"/>
        </a:p>
      </dsp:txBody>
      <dsp:txXfrm>
        <a:off x="3856084" y="1453398"/>
        <a:ext cx="6412546" cy="1128787"/>
      </dsp:txXfrm>
    </dsp:sp>
    <dsp:sp modelId="{4315AA83-D4C5-44EB-90AB-1CB92B201EED}">
      <dsp:nvSpPr>
        <dsp:cNvPr id="0" name=""/>
        <dsp:cNvSpPr/>
      </dsp:nvSpPr>
      <dsp:spPr>
        <a:xfrm>
          <a:off x="2727297" y="2785367"/>
          <a:ext cx="1128787" cy="112878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B7462-7791-40D8-8F2D-3CC3F6ECFFEE}">
      <dsp:nvSpPr>
        <dsp:cNvPr id="0" name=""/>
        <dsp:cNvSpPr/>
      </dsp:nvSpPr>
      <dsp:spPr>
        <a:xfrm>
          <a:off x="3856084" y="2785367"/>
          <a:ext cx="6412546" cy="112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IMPLEMENTACIÓN DEL KIT BÁSICO DE ACS PARA LA VIGILANCIA COMUNITARIA EN SALUD</a:t>
          </a:r>
          <a:endParaRPr lang="es-PE" sz="2000" kern="1200" dirty="0"/>
        </a:p>
      </dsp:txBody>
      <dsp:txXfrm>
        <a:off x="3856084" y="2785367"/>
        <a:ext cx="6412546" cy="11287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30D76-97A9-4C28-A845-59382E0EDCAF}">
      <dsp:nvSpPr>
        <dsp:cNvPr id="0" name=""/>
        <dsp:cNvSpPr/>
      </dsp:nvSpPr>
      <dsp:spPr>
        <a:xfrm>
          <a:off x="3046" y="89027"/>
          <a:ext cx="1831788" cy="7327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Público objetivo</a:t>
          </a:r>
          <a:endParaRPr lang="es-PE" sz="1800" b="1" kern="1200" dirty="0"/>
        </a:p>
      </dsp:txBody>
      <dsp:txXfrm>
        <a:off x="3046" y="89027"/>
        <a:ext cx="1831788" cy="732715"/>
      </dsp:txXfrm>
    </dsp:sp>
    <dsp:sp modelId="{A2793DE4-0A35-48EC-95D3-BF4E750E0003}">
      <dsp:nvSpPr>
        <dsp:cNvPr id="0" name=""/>
        <dsp:cNvSpPr/>
      </dsp:nvSpPr>
      <dsp:spPr>
        <a:xfrm>
          <a:off x="3046" y="821742"/>
          <a:ext cx="1831788" cy="2854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Directivos, consejo educativo institucional, docentes y </a:t>
          </a:r>
          <a:r>
            <a:rPr lang="es-PE" sz="1600" kern="1200" dirty="0" err="1" smtClean="0"/>
            <a:t>Apafas</a:t>
          </a:r>
          <a:r>
            <a:rPr lang="es-PE" sz="1600" kern="1200" dirty="0" smtClean="0"/>
            <a:t> de instituciones educativas de educación básica.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600" kern="1200" dirty="0"/>
        </a:p>
      </dsp:txBody>
      <dsp:txXfrm>
        <a:off x="3046" y="821742"/>
        <a:ext cx="1831788" cy="2854800"/>
      </dsp:txXfrm>
    </dsp:sp>
    <dsp:sp modelId="{E10F8B38-A4A0-4B0C-97CD-2B439EFB16FB}">
      <dsp:nvSpPr>
        <dsp:cNvPr id="0" name=""/>
        <dsp:cNvSpPr/>
      </dsp:nvSpPr>
      <dsp:spPr>
        <a:xfrm>
          <a:off x="2091285" y="89027"/>
          <a:ext cx="1831788" cy="732715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Intervención</a:t>
          </a:r>
          <a:endParaRPr lang="es-PE" sz="1800" b="1" kern="1200" dirty="0"/>
        </a:p>
      </dsp:txBody>
      <dsp:txXfrm>
        <a:off x="2091285" y="89027"/>
        <a:ext cx="1831788" cy="732715"/>
      </dsp:txXfrm>
    </dsp:sp>
    <dsp:sp modelId="{31E55F79-26D5-4708-BE3D-98C940999B3C}">
      <dsp:nvSpPr>
        <dsp:cNvPr id="0" name=""/>
        <dsp:cNvSpPr/>
      </dsp:nvSpPr>
      <dsp:spPr>
        <a:xfrm>
          <a:off x="2091285" y="821742"/>
          <a:ext cx="1831788" cy="2854800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Acciones de concertación, planificación, asistencia técnica, monitoreo y evaluación,</a:t>
          </a:r>
          <a:endParaRPr lang="es-PE" sz="1800" kern="1200" dirty="0"/>
        </a:p>
      </dsp:txBody>
      <dsp:txXfrm>
        <a:off x="2091285" y="821742"/>
        <a:ext cx="1831788" cy="2854800"/>
      </dsp:txXfrm>
    </dsp:sp>
    <dsp:sp modelId="{4D38372A-3468-484D-9846-C66D948C3B69}">
      <dsp:nvSpPr>
        <dsp:cNvPr id="0" name=""/>
        <dsp:cNvSpPr/>
      </dsp:nvSpPr>
      <dsp:spPr>
        <a:xfrm>
          <a:off x="4179525" y="89027"/>
          <a:ext cx="1831788" cy="732715"/>
        </a:xfrm>
        <a:prstGeom prst="rect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¿Quién desarrolla?</a:t>
          </a:r>
          <a:endParaRPr lang="es-PE" sz="1800" b="1" kern="1200" dirty="0"/>
        </a:p>
      </dsp:txBody>
      <dsp:txXfrm>
        <a:off x="4179525" y="89027"/>
        <a:ext cx="1831788" cy="732715"/>
      </dsp:txXfrm>
    </dsp:sp>
    <dsp:sp modelId="{4DBB8ACE-26CC-49EC-BF0D-F81BD919144B}">
      <dsp:nvSpPr>
        <dsp:cNvPr id="0" name=""/>
        <dsp:cNvSpPr/>
      </dsp:nvSpPr>
      <dsp:spPr>
        <a:xfrm>
          <a:off x="4179525" y="821742"/>
          <a:ext cx="1831788" cy="2854800"/>
        </a:xfrm>
        <a:prstGeom prst="rect">
          <a:avLst/>
        </a:prstGeom>
        <a:solidFill>
          <a:schemeClr val="accent5">
            <a:tint val="40000"/>
            <a:alpha val="90000"/>
            <a:hueOff val="-4927836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6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500" kern="1200" dirty="0" smtClean="0"/>
            <a:t>Personal de Salud capacitado del primer nivel de  atención (I-1 al I-4) y excepcionalmente los establecimientos del segundo nivel de atención con población asignada</a:t>
          </a:r>
          <a:endParaRPr lang="es-PE" sz="1500" kern="1200" dirty="0"/>
        </a:p>
      </dsp:txBody>
      <dsp:txXfrm>
        <a:off x="4179525" y="821742"/>
        <a:ext cx="1831788" cy="2854800"/>
      </dsp:txXfrm>
    </dsp:sp>
    <dsp:sp modelId="{219A1856-14D7-418D-90B3-7F1D75C4173B}">
      <dsp:nvSpPr>
        <dsp:cNvPr id="0" name=""/>
        <dsp:cNvSpPr/>
      </dsp:nvSpPr>
      <dsp:spPr>
        <a:xfrm>
          <a:off x="6267764" y="89027"/>
          <a:ext cx="1831788" cy="732715"/>
        </a:xfrm>
        <a:prstGeom prst="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¿Dónde lo desarrolla?</a:t>
          </a:r>
          <a:endParaRPr lang="es-PE" sz="1800" b="1" kern="1200" dirty="0"/>
        </a:p>
      </dsp:txBody>
      <dsp:txXfrm>
        <a:off x="6267764" y="89027"/>
        <a:ext cx="1831788" cy="732715"/>
      </dsp:txXfrm>
    </dsp:sp>
    <dsp:sp modelId="{C388E411-51B7-4994-88D5-56E60B190672}">
      <dsp:nvSpPr>
        <dsp:cNvPr id="0" name=""/>
        <dsp:cNvSpPr/>
      </dsp:nvSpPr>
      <dsp:spPr>
        <a:xfrm>
          <a:off x="6270811" y="903076"/>
          <a:ext cx="1831788" cy="2854800"/>
        </a:xfrm>
        <a:prstGeom prst="rect">
          <a:avLst/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En el local de la Institución Educativa, local comunal u otros que se considere adecuado.</a:t>
          </a:r>
          <a:endParaRPr lang="es-P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800" kern="1200" dirty="0"/>
        </a:p>
      </dsp:txBody>
      <dsp:txXfrm>
        <a:off x="6270811" y="903076"/>
        <a:ext cx="1831788" cy="2854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30D76-97A9-4C28-A845-59382E0EDCAF}">
      <dsp:nvSpPr>
        <dsp:cNvPr id="0" name=""/>
        <dsp:cNvSpPr/>
      </dsp:nvSpPr>
      <dsp:spPr>
        <a:xfrm>
          <a:off x="10082" y="144395"/>
          <a:ext cx="1765035" cy="6545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Público objetivo</a:t>
          </a:r>
          <a:endParaRPr lang="es-PE" sz="1800" b="1" kern="1200" dirty="0"/>
        </a:p>
      </dsp:txBody>
      <dsp:txXfrm>
        <a:off x="10082" y="144395"/>
        <a:ext cx="1765035" cy="654576"/>
      </dsp:txXfrm>
    </dsp:sp>
    <dsp:sp modelId="{A2793DE4-0A35-48EC-95D3-BF4E750E0003}">
      <dsp:nvSpPr>
        <dsp:cNvPr id="0" name=""/>
        <dsp:cNvSpPr/>
      </dsp:nvSpPr>
      <dsp:spPr>
        <a:xfrm>
          <a:off x="10082" y="798971"/>
          <a:ext cx="1765035" cy="282220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Familias ubicadas en la jurisdicción de distritos/provincias priorizados (por riesgo de cáncer).</a:t>
          </a:r>
          <a:endParaRPr lang="es-P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800" kern="1200" dirty="0"/>
        </a:p>
      </dsp:txBody>
      <dsp:txXfrm>
        <a:off x="10082" y="798971"/>
        <a:ext cx="1765035" cy="2822203"/>
      </dsp:txXfrm>
    </dsp:sp>
    <dsp:sp modelId="{E10F8B38-A4A0-4B0C-97CD-2B439EFB16FB}">
      <dsp:nvSpPr>
        <dsp:cNvPr id="0" name=""/>
        <dsp:cNvSpPr/>
      </dsp:nvSpPr>
      <dsp:spPr>
        <a:xfrm>
          <a:off x="2013760" y="161270"/>
          <a:ext cx="2046014" cy="654576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Intervención</a:t>
          </a:r>
          <a:endParaRPr lang="es-PE" sz="1800" b="1" kern="1200" dirty="0"/>
        </a:p>
      </dsp:txBody>
      <dsp:txXfrm>
        <a:off x="2013760" y="161270"/>
        <a:ext cx="2046014" cy="654576"/>
      </dsp:txXfrm>
    </dsp:sp>
    <dsp:sp modelId="{31E55F79-26D5-4708-BE3D-98C940999B3C}">
      <dsp:nvSpPr>
        <dsp:cNvPr id="0" name=""/>
        <dsp:cNvSpPr/>
      </dsp:nvSpPr>
      <dsp:spPr>
        <a:xfrm>
          <a:off x="2022576" y="798971"/>
          <a:ext cx="2045307" cy="2822203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Consejerías en domicilio para promover prácticas y entornos saludables para la prevención y control del cáncer.</a:t>
          </a:r>
          <a:endParaRPr lang="es-PE" sz="1800" kern="1200" dirty="0"/>
        </a:p>
      </dsp:txBody>
      <dsp:txXfrm>
        <a:off x="2022576" y="798971"/>
        <a:ext cx="2045307" cy="2822203"/>
      </dsp:txXfrm>
    </dsp:sp>
    <dsp:sp modelId="{4D38372A-3468-484D-9846-C66D948C3B69}">
      <dsp:nvSpPr>
        <dsp:cNvPr id="0" name=""/>
        <dsp:cNvSpPr/>
      </dsp:nvSpPr>
      <dsp:spPr>
        <a:xfrm>
          <a:off x="4315342" y="144395"/>
          <a:ext cx="1765035" cy="654576"/>
        </a:xfrm>
        <a:prstGeom prst="rect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¿Quién desarrolla?</a:t>
          </a:r>
          <a:endParaRPr lang="es-PE" sz="1800" b="1" kern="1200" dirty="0"/>
        </a:p>
      </dsp:txBody>
      <dsp:txXfrm>
        <a:off x="4315342" y="144395"/>
        <a:ext cx="1765035" cy="654576"/>
      </dsp:txXfrm>
    </dsp:sp>
    <dsp:sp modelId="{4DBB8ACE-26CC-49EC-BF0D-F81BD919144B}">
      <dsp:nvSpPr>
        <dsp:cNvPr id="0" name=""/>
        <dsp:cNvSpPr/>
      </dsp:nvSpPr>
      <dsp:spPr>
        <a:xfrm>
          <a:off x="4315342" y="798971"/>
          <a:ext cx="1765035" cy="2822203"/>
        </a:xfrm>
        <a:prstGeom prst="rect">
          <a:avLst/>
        </a:prstGeom>
        <a:solidFill>
          <a:schemeClr val="accent5">
            <a:tint val="40000"/>
            <a:alpha val="90000"/>
            <a:hueOff val="-4927836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6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500" kern="1200" dirty="0" smtClean="0"/>
            <a:t>Personal de Salud capacitado del primer nivel de  atención (I-1 al I-4) y excepcionalmente los establecimientos del segundo nivel de atención con población asignada</a:t>
          </a:r>
          <a:endParaRPr lang="es-PE" sz="1500" kern="1200" dirty="0"/>
        </a:p>
      </dsp:txBody>
      <dsp:txXfrm>
        <a:off x="4315342" y="798971"/>
        <a:ext cx="1765035" cy="2822203"/>
      </dsp:txXfrm>
    </dsp:sp>
    <dsp:sp modelId="{219A1856-14D7-418D-90B3-7F1D75C4173B}">
      <dsp:nvSpPr>
        <dsp:cNvPr id="0" name=""/>
        <dsp:cNvSpPr/>
      </dsp:nvSpPr>
      <dsp:spPr>
        <a:xfrm>
          <a:off x="6327482" y="144395"/>
          <a:ext cx="1765035" cy="654576"/>
        </a:xfrm>
        <a:prstGeom prst="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¿Dónde lo desarrolla?</a:t>
          </a:r>
          <a:endParaRPr lang="es-PE" sz="1800" b="1" kern="1200" dirty="0"/>
        </a:p>
      </dsp:txBody>
      <dsp:txXfrm>
        <a:off x="6327482" y="144395"/>
        <a:ext cx="1765035" cy="654576"/>
      </dsp:txXfrm>
    </dsp:sp>
    <dsp:sp modelId="{C388E411-51B7-4994-88D5-56E60B190672}">
      <dsp:nvSpPr>
        <dsp:cNvPr id="0" name=""/>
        <dsp:cNvSpPr/>
      </dsp:nvSpPr>
      <dsp:spPr>
        <a:xfrm>
          <a:off x="6337564" y="879376"/>
          <a:ext cx="1765035" cy="2822203"/>
        </a:xfrm>
        <a:prstGeom prst="rect">
          <a:avLst/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En la vivienda de alguna de las familias, local comunal u otro que considere pertinente</a:t>
          </a:r>
          <a:endParaRPr lang="es-P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800" kern="1200" dirty="0"/>
        </a:p>
      </dsp:txBody>
      <dsp:txXfrm>
        <a:off x="6337564" y="879376"/>
        <a:ext cx="1765035" cy="28222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30D76-97A9-4C28-A845-59382E0EDCAF}">
      <dsp:nvSpPr>
        <dsp:cNvPr id="0" name=""/>
        <dsp:cNvSpPr/>
      </dsp:nvSpPr>
      <dsp:spPr>
        <a:xfrm>
          <a:off x="21480" y="58889"/>
          <a:ext cx="1807729" cy="6619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Público objetivo</a:t>
          </a:r>
          <a:endParaRPr lang="es-PE" sz="1800" b="1" kern="1200" dirty="0"/>
        </a:p>
      </dsp:txBody>
      <dsp:txXfrm>
        <a:off x="21480" y="58889"/>
        <a:ext cx="1807729" cy="661990"/>
      </dsp:txXfrm>
    </dsp:sp>
    <dsp:sp modelId="{A2793DE4-0A35-48EC-95D3-BF4E750E0003}">
      <dsp:nvSpPr>
        <dsp:cNvPr id="0" name=""/>
        <dsp:cNvSpPr/>
      </dsp:nvSpPr>
      <dsp:spPr>
        <a:xfrm>
          <a:off x="6807" y="720880"/>
          <a:ext cx="1837076" cy="29857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b="1" kern="1200" dirty="0" smtClean="0">
              <a:solidFill>
                <a:schemeClr val="tx1"/>
              </a:solidFill>
            </a:rPr>
            <a:t>Para Salud:</a:t>
          </a:r>
          <a:endParaRPr lang="es-PE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chemeClr val="tx1"/>
              </a:solidFill>
            </a:rPr>
            <a:t>Autoridades de concejo municipal e integrantes de comité multisectorial de distritos/provincias priorizados (por riesgo de cáncer).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b="1" kern="1200" dirty="0" smtClean="0">
              <a:solidFill>
                <a:schemeClr val="tx1"/>
              </a:solidFill>
            </a:rPr>
            <a:t>Para Gobierno Local: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smtClean="0">
              <a:solidFill>
                <a:schemeClr val="tx1"/>
              </a:solidFill>
            </a:rPr>
            <a:t>Familias de distritos/provincias priorizados (por riesgo de cáncer).</a:t>
          </a:r>
        </a:p>
      </dsp:txBody>
      <dsp:txXfrm>
        <a:off x="6807" y="720880"/>
        <a:ext cx="1837076" cy="2985799"/>
      </dsp:txXfrm>
    </dsp:sp>
    <dsp:sp modelId="{E10F8B38-A4A0-4B0C-97CD-2B439EFB16FB}">
      <dsp:nvSpPr>
        <dsp:cNvPr id="0" name=""/>
        <dsp:cNvSpPr/>
      </dsp:nvSpPr>
      <dsp:spPr>
        <a:xfrm>
          <a:off x="2078858" y="99879"/>
          <a:ext cx="1795117" cy="661990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Intervención</a:t>
          </a:r>
          <a:endParaRPr lang="es-PE" sz="1800" b="1" kern="1200" dirty="0"/>
        </a:p>
      </dsp:txBody>
      <dsp:txXfrm>
        <a:off x="2078858" y="99879"/>
        <a:ext cx="1795117" cy="661990"/>
      </dsp:txXfrm>
    </dsp:sp>
    <dsp:sp modelId="{31E55F79-26D5-4708-BE3D-98C940999B3C}">
      <dsp:nvSpPr>
        <dsp:cNvPr id="0" name=""/>
        <dsp:cNvSpPr/>
      </dsp:nvSpPr>
      <dsp:spPr>
        <a:xfrm>
          <a:off x="2106257" y="802596"/>
          <a:ext cx="1756985" cy="2854760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Acciones de coordinación, abogacía, fortalecimiento de capacidades, planificación, monitoreo y evaluación con el gobierno local.   </a:t>
          </a:r>
          <a:endParaRPr lang="es-PE" sz="1600" kern="1200" dirty="0"/>
        </a:p>
      </dsp:txBody>
      <dsp:txXfrm>
        <a:off x="2106257" y="802596"/>
        <a:ext cx="1756985" cy="2854760"/>
      </dsp:txXfrm>
    </dsp:sp>
    <dsp:sp modelId="{4D38372A-3468-484D-9846-C66D948C3B69}">
      <dsp:nvSpPr>
        <dsp:cNvPr id="0" name=""/>
        <dsp:cNvSpPr/>
      </dsp:nvSpPr>
      <dsp:spPr>
        <a:xfrm>
          <a:off x="4161364" y="92017"/>
          <a:ext cx="2127678" cy="661990"/>
        </a:xfrm>
        <a:prstGeom prst="rect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¿Quién desarrolla?</a:t>
          </a:r>
          <a:endParaRPr lang="es-PE" sz="1800" b="1" kern="1200" dirty="0"/>
        </a:p>
      </dsp:txBody>
      <dsp:txXfrm>
        <a:off x="4161364" y="92017"/>
        <a:ext cx="2127678" cy="661990"/>
      </dsp:txXfrm>
    </dsp:sp>
    <dsp:sp modelId="{4DBB8ACE-26CC-49EC-BF0D-F81BD919144B}">
      <dsp:nvSpPr>
        <dsp:cNvPr id="0" name=""/>
        <dsp:cNvSpPr/>
      </dsp:nvSpPr>
      <dsp:spPr>
        <a:xfrm>
          <a:off x="4125615" y="754007"/>
          <a:ext cx="2199176" cy="2919544"/>
        </a:xfrm>
        <a:prstGeom prst="rect">
          <a:avLst/>
        </a:prstGeom>
        <a:solidFill>
          <a:schemeClr val="accent5">
            <a:tint val="40000"/>
            <a:alpha val="90000"/>
            <a:hueOff val="-4927836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6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Personal de Salud capacitado del primer nivel de  atención (I-1 al I-4) y excepcionalmente los establecimientos del segundo nivel de atención con población asignada.</a:t>
          </a:r>
          <a:endParaRPr lang="es-PE" sz="1400" b="1" kern="1200" dirty="0"/>
        </a:p>
      </dsp:txBody>
      <dsp:txXfrm>
        <a:off x="4125615" y="754007"/>
        <a:ext cx="2199176" cy="2919544"/>
      </dsp:txXfrm>
    </dsp:sp>
    <dsp:sp modelId="{219A1856-14D7-418D-90B3-7F1D75C4173B}">
      <dsp:nvSpPr>
        <dsp:cNvPr id="0" name=""/>
        <dsp:cNvSpPr/>
      </dsp:nvSpPr>
      <dsp:spPr>
        <a:xfrm>
          <a:off x="6568098" y="92017"/>
          <a:ext cx="1737907" cy="661990"/>
        </a:xfrm>
        <a:prstGeom prst="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¿Dónde lo desarrolla?</a:t>
          </a:r>
          <a:endParaRPr lang="es-PE" sz="1800" b="1" kern="1200" dirty="0"/>
        </a:p>
      </dsp:txBody>
      <dsp:txXfrm>
        <a:off x="6568098" y="92017"/>
        <a:ext cx="1737907" cy="661990"/>
      </dsp:txXfrm>
    </dsp:sp>
    <dsp:sp modelId="{C388E411-51B7-4994-88D5-56E60B190672}">
      <dsp:nvSpPr>
        <dsp:cNvPr id="0" name=""/>
        <dsp:cNvSpPr/>
      </dsp:nvSpPr>
      <dsp:spPr>
        <a:xfrm>
          <a:off x="6574906" y="837185"/>
          <a:ext cx="1737907" cy="2919544"/>
        </a:xfrm>
        <a:prstGeom prst="rect">
          <a:avLst/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Las actividades son realizadas por el personal de salud capacitado, en la municipalidad, local comunal u otro que considere adecuado.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600" kern="1200" dirty="0"/>
        </a:p>
      </dsp:txBody>
      <dsp:txXfrm>
        <a:off x="6574906" y="837185"/>
        <a:ext cx="1737907" cy="29195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30D76-97A9-4C28-A845-59382E0EDCAF}">
      <dsp:nvSpPr>
        <dsp:cNvPr id="0" name=""/>
        <dsp:cNvSpPr/>
      </dsp:nvSpPr>
      <dsp:spPr>
        <a:xfrm>
          <a:off x="3179" y="12475"/>
          <a:ext cx="1768487" cy="7073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Público objetivo</a:t>
          </a:r>
          <a:endParaRPr lang="es-PE" sz="1800" b="1" kern="1200" dirty="0"/>
        </a:p>
      </dsp:txBody>
      <dsp:txXfrm>
        <a:off x="3179" y="12475"/>
        <a:ext cx="1768487" cy="707394"/>
      </dsp:txXfrm>
    </dsp:sp>
    <dsp:sp modelId="{A2793DE4-0A35-48EC-95D3-BF4E750E0003}">
      <dsp:nvSpPr>
        <dsp:cNvPr id="0" name=""/>
        <dsp:cNvSpPr/>
      </dsp:nvSpPr>
      <dsp:spPr>
        <a:xfrm>
          <a:off x="3179" y="719869"/>
          <a:ext cx="1768487" cy="303322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b="1" kern="1200" dirty="0" smtClean="0">
              <a:solidFill>
                <a:schemeClr val="tx1"/>
              </a:solidFill>
            </a:rPr>
            <a:t>Para Salud:</a:t>
          </a:r>
          <a:endParaRPr lang="es-PE" sz="16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>
              <a:solidFill>
                <a:schemeClr val="tx1"/>
              </a:solidFill>
            </a:rPr>
            <a:t>Juntas Vecinales Comunales y Agentes Comunitarios de Salud</a:t>
          </a:r>
          <a:endParaRPr lang="es-PE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b="1" kern="1200" dirty="0">
              <a:solidFill>
                <a:schemeClr val="tx1"/>
              </a:solidFill>
            </a:rPr>
            <a:t>Para Gobierno Local: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>
              <a:solidFill>
                <a:schemeClr val="tx1"/>
              </a:solidFill>
            </a:rPr>
            <a:t>Agentes Comunitarios de Salud.</a:t>
          </a:r>
        </a:p>
      </dsp:txBody>
      <dsp:txXfrm>
        <a:off x="3179" y="719869"/>
        <a:ext cx="1768487" cy="3033224"/>
      </dsp:txXfrm>
    </dsp:sp>
    <dsp:sp modelId="{E10F8B38-A4A0-4B0C-97CD-2B439EFB16FB}">
      <dsp:nvSpPr>
        <dsp:cNvPr id="0" name=""/>
        <dsp:cNvSpPr/>
      </dsp:nvSpPr>
      <dsp:spPr>
        <a:xfrm>
          <a:off x="2010783" y="30711"/>
          <a:ext cx="2048014" cy="707394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Intervención</a:t>
          </a:r>
          <a:endParaRPr lang="es-PE" sz="1800" b="1" kern="1200" dirty="0"/>
        </a:p>
      </dsp:txBody>
      <dsp:txXfrm>
        <a:off x="2010783" y="30711"/>
        <a:ext cx="2048014" cy="707394"/>
      </dsp:txXfrm>
    </dsp:sp>
    <dsp:sp modelId="{31E55F79-26D5-4708-BE3D-98C940999B3C}">
      <dsp:nvSpPr>
        <dsp:cNvPr id="0" name=""/>
        <dsp:cNvSpPr/>
      </dsp:nvSpPr>
      <dsp:spPr>
        <a:xfrm>
          <a:off x="2019608" y="719869"/>
          <a:ext cx="2047307" cy="3033224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Acciones de coordinación, abogacía, fortalecimiento de capacidades, planificación, monitoreo y evaluación con las junta vecinal y agentes comunitarios</a:t>
          </a:r>
          <a:endParaRPr lang="es-PE" sz="1800" kern="1200" dirty="0"/>
        </a:p>
      </dsp:txBody>
      <dsp:txXfrm>
        <a:off x="2019608" y="719869"/>
        <a:ext cx="2047307" cy="3033224"/>
      </dsp:txXfrm>
    </dsp:sp>
    <dsp:sp modelId="{4D38372A-3468-484D-9846-C66D948C3B69}">
      <dsp:nvSpPr>
        <dsp:cNvPr id="0" name=""/>
        <dsp:cNvSpPr/>
      </dsp:nvSpPr>
      <dsp:spPr>
        <a:xfrm>
          <a:off x="4314857" y="12475"/>
          <a:ext cx="1768487" cy="707394"/>
        </a:xfrm>
        <a:prstGeom prst="rect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¿Quién desarrolla?</a:t>
          </a:r>
          <a:endParaRPr lang="es-PE" sz="1800" b="1" kern="1200" dirty="0"/>
        </a:p>
      </dsp:txBody>
      <dsp:txXfrm>
        <a:off x="4314857" y="12475"/>
        <a:ext cx="1768487" cy="707394"/>
      </dsp:txXfrm>
    </dsp:sp>
    <dsp:sp modelId="{4DBB8ACE-26CC-49EC-BF0D-F81BD919144B}">
      <dsp:nvSpPr>
        <dsp:cNvPr id="0" name=""/>
        <dsp:cNvSpPr/>
      </dsp:nvSpPr>
      <dsp:spPr>
        <a:xfrm>
          <a:off x="4314857" y="719869"/>
          <a:ext cx="1768487" cy="3033224"/>
        </a:xfrm>
        <a:prstGeom prst="rect">
          <a:avLst/>
        </a:prstGeom>
        <a:solidFill>
          <a:schemeClr val="accent5">
            <a:tint val="40000"/>
            <a:alpha val="90000"/>
            <a:hueOff val="-4927836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6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500" kern="1200" dirty="0" smtClean="0"/>
            <a:t>Personal de Salud capacitado del primer nivel de  atención (I-1 al I-4) y excepcionalmente los establecimientos del segundo nivel de atención con población asignada</a:t>
          </a:r>
          <a:endParaRPr lang="es-PE" sz="1500" kern="1200" dirty="0"/>
        </a:p>
      </dsp:txBody>
      <dsp:txXfrm>
        <a:off x="4314857" y="719869"/>
        <a:ext cx="1768487" cy="3033224"/>
      </dsp:txXfrm>
    </dsp:sp>
    <dsp:sp modelId="{219A1856-14D7-418D-90B3-7F1D75C4173B}">
      <dsp:nvSpPr>
        <dsp:cNvPr id="0" name=""/>
        <dsp:cNvSpPr/>
      </dsp:nvSpPr>
      <dsp:spPr>
        <a:xfrm>
          <a:off x="6330933" y="12475"/>
          <a:ext cx="1768487" cy="707394"/>
        </a:xfrm>
        <a:prstGeom prst="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¿Dónde lo desarrolla?</a:t>
          </a:r>
          <a:endParaRPr lang="es-PE" sz="1800" b="1" kern="1200" dirty="0"/>
        </a:p>
      </dsp:txBody>
      <dsp:txXfrm>
        <a:off x="6330933" y="12475"/>
        <a:ext cx="1768487" cy="707394"/>
      </dsp:txXfrm>
    </dsp:sp>
    <dsp:sp modelId="{C388E411-51B7-4994-88D5-56E60B190672}">
      <dsp:nvSpPr>
        <dsp:cNvPr id="0" name=""/>
        <dsp:cNvSpPr/>
      </dsp:nvSpPr>
      <dsp:spPr>
        <a:xfrm>
          <a:off x="6334112" y="732345"/>
          <a:ext cx="1768487" cy="3033224"/>
        </a:xfrm>
        <a:prstGeom prst="rect">
          <a:avLst/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Son realizadas por el personal de salud capacitada, en el establecimiento de salud, local comunal u otro que considere adecuado.</a:t>
          </a:r>
          <a:endParaRPr lang="es-PE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800" kern="1200" dirty="0"/>
        </a:p>
      </dsp:txBody>
      <dsp:txXfrm>
        <a:off x="6334112" y="732345"/>
        <a:ext cx="1768487" cy="3033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672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886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523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583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572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031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9525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558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203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866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981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78099" y="2023672"/>
            <a:ext cx="8499476" cy="1037028"/>
          </a:xfrm>
        </p:spPr>
        <p:txBody>
          <a:bodyPr>
            <a:normAutofit/>
          </a:bodyPr>
          <a:lstStyle/>
          <a:p>
            <a:r>
              <a:rPr lang="es-PE" sz="3200" b="1" dirty="0"/>
              <a:t>PROGRAMA PRESUPUESTAL </a:t>
            </a:r>
            <a:r>
              <a:rPr lang="es-PE" sz="3200" b="1" dirty="0" smtClean="0"/>
              <a:t>0024: </a:t>
            </a:r>
            <a:br>
              <a:rPr lang="es-PE" sz="3200" b="1" dirty="0" smtClean="0"/>
            </a:br>
            <a:r>
              <a:rPr lang="es-PE" sz="3200" b="1" dirty="0" smtClean="0"/>
              <a:t> </a:t>
            </a:r>
            <a:r>
              <a:rPr lang="es-PE" sz="3200" b="1" dirty="0"/>
              <a:t>PREVENCIÓN Y CONTROL DEL CÁNCER</a:t>
            </a:r>
            <a:endParaRPr lang="es-PE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25800" y="5385666"/>
            <a:ext cx="7483473" cy="1422930"/>
          </a:xfrm>
        </p:spPr>
        <p:txBody>
          <a:bodyPr>
            <a:noAutofit/>
          </a:bodyPr>
          <a:lstStyle/>
          <a:p>
            <a:pPr algn="r"/>
            <a:r>
              <a:rPr lang="es-PE" sz="1600" b="1" dirty="0" err="1" smtClean="0">
                <a:solidFill>
                  <a:srgbClr val="7030A0"/>
                </a:solidFill>
                <a:latin typeface="+mj-lt"/>
              </a:rPr>
              <a:t>Psic</a:t>
            </a:r>
            <a:r>
              <a:rPr lang="es-PE" sz="1600" b="1" dirty="0" smtClean="0">
                <a:solidFill>
                  <a:srgbClr val="7030A0"/>
                </a:solidFill>
                <a:latin typeface="+mj-lt"/>
              </a:rPr>
              <a:t>. Edgard  Bellido Riquelme</a:t>
            </a:r>
          </a:p>
          <a:p>
            <a:pPr algn="r"/>
            <a:r>
              <a:rPr lang="es-PE" sz="1600" b="1" dirty="0" smtClean="0">
                <a:solidFill>
                  <a:srgbClr val="7030A0"/>
                </a:solidFill>
                <a:latin typeface="+mj-lt"/>
              </a:rPr>
              <a:t>Especialista en Promoción de la Salud</a:t>
            </a:r>
          </a:p>
          <a:p>
            <a:pPr algn="r"/>
            <a:r>
              <a:rPr lang="es-PE" sz="1600" b="1" dirty="0" smtClean="0">
                <a:solidFill>
                  <a:srgbClr val="7030A0"/>
                </a:solidFill>
                <a:latin typeface="+mj-lt"/>
              </a:rPr>
              <a:t>Ministerio de Salud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077575" y="0"/>
            <a:ext cx="1114425" cy="6858000"/>
          </a:xfrm>
          <a:prstGeom prst="rect">
            <a:avLst/>
          </a:prstGeo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/>
          <p:cNvSpPr txBox="1"/>
          <p:nvPr/>
        </p:nvSpPr>
        <p:spPr>
          <a:xfrm>
            <a:off x="2578099" y="3805188"/>
            <a:ext cx="7795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 smtClean="0">
                <a:solidFill>
                  <a:srgbClr val="7030A0"/>
                </a:solidFill>
                <a:latin typeface="+mj-lt"/>
                <a:cs typeface="Arabic Typesetting" panose="03020402040406030203" pitchFamily="66" charset="-78"/>
              </a:rPr>
              <a:t>Definiciones Operacionales 2017</a:t>
            </a:r>
            <a:endParaRPr lang="es-PE" sz="3600" b="1" dirty="0">
              <a:solidFill>
                <a:srgbClr val="7030A0"/>
              </a:solidFill>
              <a:latin typeface="+mj-lt"/>
              <a:cs typeface="Arabic Typesetting" panose="03020402040406030203" pitchFamily="66" charset="-78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9775" cy="124574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45743"/>
            <a:ext cx="2009774" cy="142326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" y="5379837"/>
            <a:ext cx="1993666" cy="147816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895128"/>
            <a:ext cx="2008683" cy="146508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32928"/>
            <a:ext cx="2008682" cy="128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161526"/>
              </p:ext>
            </p:extLst>
          </p:nvPr>
        </p:nvGraphicFramePr>
        <p:xfrm>
          <a:off x="838200" y="1825625"/>
          <a:ext cx="1101902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03288" y="0"/>
            <a:ext cx="10515600" cy="1325563"/>
          </a:xfrm>
        </p:spPr>
        <p:txBody>
          <a:bodyPr/>
          <a:lstStyle/>
          <a:p>
            <a:pPr algn="ctr"/>
            <a:r>
              <a:rPr lang="es-PE" b="1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Productos de Promoción de la Salud</a:t>
            </a:r>
            <a:endParaRPr lang="es-PE" b="1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0518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9800" y="123825"/>
            <a:ext cx="10515600" cy="1325563"/>
          </a:xfrm>
        </p:spPr>
        <p:txBody>
          <a:bodyPr/>
          <a:lstStyle/>
          <a:p>
            <a:pPr algn="ctr"/>
            <a:r>
              <a:rPr lang="es-PE" b="1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Productos de Promoción de la Salud</a:t>
            </a:r>
            <a:endParaRPr lang="es-PE" b="1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265082"/>
              </p:ext>
            </p:extLst>
          </p:nvPr>
        </p:nvGraphicFramePr>
        <p:xfrm>
          <a:off x="304800" y="1463676"/>
          <a:ext cx="11342557" cy="492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4280" y="3467100"/>
            <a:ext cx="1770478" cy="177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920123"/>
              </p:ext>
            </p:extLst>
          </p:nvPr>
        </p:nvGraphicFramePr>
        <p:xfrm>
          <a:off x="-177800" y="1325563"/>
          <a:ext cx="10274300" cy="5303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pPr algn="ctr"/>
            <a:r>
              <a:rPr lang="es-PE" b="1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Productos de Promoción de la Salud</a:t>
            </a:r>
            <a:endParaRPr lang="es-PE" b="1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Cerrar llave 6"/>
          <p:cNvSpPr/>
          <p:nvPr/>
        </p:nvSpPr>
        <p:spPr>
          <a:xfrm>
            <a:off x="9925050" y="2331510"/>
            <a:ext cx="254000" cy="16891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redondeado 8"/>
          <p:cNvSpPr/>
          <p:nvPr/>
        </p:nvSpPr>
        <p:spPr>
          <a:xfrm>
            <a:off x="10426700" y="2750610"/>
            <a:ext cx="1676400" cy="8509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/>
              <a:t>Salud</a:t>
            </a:r>
            <a:endParaRPr lang="es-PE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5290" y="1821258"/>
            <a:ext cx="1290110" cy="1290110"/>
          </a:xfrm>
          <a:prstGeom prst="rect">
            <a:avLst/>
          </a:prstGeom>
        </p:spPr>
      </p:pic>
      <p:sp>
        <p:nvSpPr>
          <p:cNvPr id="11" name="Cerrar llave 10"/>
          <p:cNvSpPr/>
          <p:nvPr/>
        </p:nvSpPr>
        <p:spPr>
          <a:xfrm>
            <a:off x="9944100" y="4707338"/>
            <a:ext cx="234950" cy="144687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redondeado 11"/>
          <p:cNvSpPr/>
          <p:nvPr/>
        </p:nvSpPr>
        <p:spPr>
          <a:xfrm>
            <a:off x="10445750" y="5006234"/>
            <a:ext cx="1550670" cy="7288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/>
              <a:t>Gobierno Local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7190" y="3233078"/>
            <a:ext cx="1328210" cy="13282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8140" y="4707338"/>
            <a:ext cx="1328210" cy="132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4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099602"/>
              </p:ext>
            </p:extLst>
          </p:nvPr>
        </p:nvGraphicFramePr>
        <p:xfrm>
          <a:off x="146050" y="1612900"/>
          <a:ext cx="102743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pPr algn="ctr"/>
            <a:r>
              <a:rPr lang="es-PE" b="1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Productos de Promoción de la Salud</a:t>
            </a:r>
            <a:endParaRPr lang="es-PE" b="1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4286" y="1680136"/>
            <a:ext cx="2182557" cy="2187014"/>
          </a:xfrm>
          <a:prstGeom prst="rect">
            <a:avLst/>
          </a:prstGeom>
        </p:spPr>
      </p:pic>
      <p:sp>
        <p:nvSpPr>
          <p:cNvPr id="11" name="Cerrar llave 10"/>
          <p:cNvSpPr/>
          <p:nvPr/>
        </p:nvSpPr>
        <p:spPr>
          <a:xfrm>
            <a:off x="10043957" y="4221723"/>
            <a:ext cx="254000" cy="16891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redondeado 11"/>
          <p:cNvSpPr/>
          <p:nvPr/>
        </p:nvSpPr>
        <p:spPr>
          <a:xfrm>
            <a:off x="10297957" y="4640823"/>
            <a:ext cx="1676400" cy="8509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/>
              <a:t>Gobierno Local</a:t>
            </a:r>
            <a:endParaRPr lang="es-PE" sz="2000" b="1" dirty="0"/>
          </a:p>
        </p:txBody>
      </p:sp>
    </p:spTree>
    <p:extLst>
      <p:ext uri="{BB962C8B-B14F-4D97-AF65-F5344CB8AC3E}">
        <p14:creationId xmlns:p14="http://schemas.microsoft.com/office/powerpoint/2010/main" val="36697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ctrTitle"/>
          </p:nvPr>
        </p:nvSpPr>
        <p:spPr>
          <a:xfrm>
            <a:off x="2227092" y="0"/>
            <a:ext cx="9263062" cy="1250930"/>
          </a:xfrm>
        </p:spPr>
        <p:txBody>
          <a:bodyPr>
            <a:noAutofit/>
          </a:bodyPr>
          <a:lstStyle/>
          <a:p>
            <a:pPr lvl="0"/>
            <a:r>
              <a:rPr lang="es-PE" altLang="es-PE" sz="2400" b="1" dirty="0">
                <a:solidFill>
                  <a:srgbClr val="7030A0"/>
                </a:solidFill>
              </a:rPr>
              <a:t>Producto: </a:t>
            </a:r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INSTITUCIONES EDUCATIVAS SALUDABLES QUE PROMUEVEN LA PREVENCION DEL CANCER DE CUELLO UTERINO, MAMA, ESTOMAGO, PROSTATA, PULMON COLON, RECTO, HIGADO, LEUCEMIA, LINFOMA, PIEL Y OTROS (3000360)</a:t>
            </a:r>
            <a:endParaRPr lang="es-P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s-PE" altLang="es-PE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24196" y="1948154"/>
            <a:ext cx="2933700" cy="3788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PE" sz="2400" b="1" dirty="0" smtClean="0">
                <a:solidFill>
                  <a:schemeClr val="accent6">
                    <a:lumMod val="75000"/>
                  </a:schemeClr>
                </a:solidFill>
              </a:rPr>
              <a:t>Definición Operacional</a:t>
            </a:r>
            <a:endParaRPr lang="es-P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4196" y="2370282"/>
            <a:ext cx="3314871" cy="4278094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s-PE" sz="1600" dirty="0"/>
              <a:t>El producto tiene por objeto proporcionar servicios de promoción de la salud orientados a cambiar comportamientos y generar entornos saludables para los escolares de las Institución educativa del nivel primaria y secundaria que incluye en la programación curricular anual temas referidos a prácticas y entornos saludables que contribuyan a la prevención del cáncer, y en el plan anual de trabajo actividades para promover dichas prácticas y entornos saludables en los escolares; así mismo implementan proyectos de aprendizaje y/o sesiones de aprendizaje en el </a:t>
            </a:r>
            <a:r>
              <a:rPr lang="es-PE" sz="1600" dirty="0" smtClean="0"/>
              <a:t>aula.</a:t>
            </a:r>
            <a:endParaRPr lang="es-PE" sz="1600" dirty="0"/>
          </a:p>
        </p:txBody>
      </p:sp>
      <p:graphicFrame>
        <p:nvGraphicFramePr>
          <p:cNvPr id="12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05534"/>
              </p:ext>
            </p:extLst>
          </p:nvPr>
        </p:nvGraphicFramePr>
        <p:xfrm>
          <a:off x="3695700" y="1250930"/>
          <a:ext cx="8102600" cy="376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381458"/>
              </p:ext>
            </p:extLst>
          </p:nvPr>
        </p:nvGraphicFramePr>
        <p:xfrm>
          <a:off x="3784600" y="5194300"/>
          <a:ext cx="7975600" cy="1304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29946"/>
                <a:gridCol w="1445654"/>
              </a:tblGrid>
              <a:tr h="41520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spc="-20" dirty="0">
                          <a:effectLst/>
                        </a:rPr>
                        <a:t>Indicador</a:t>
                      </a:r>
                      <a:endParaRPr lang="es-P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Fuente</a:t>
                      </a:r>
                      <a:endParaRPr lang="es-P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889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0" spc="-20" dirty="0" smtClean="0">
                          <a:solidFill>
                            <a:schemeClr val="tx1"/>
                          </a:solidFill>
                          <a:effectLst/>
                        </a:rPr>
                        <a:t>Número de </a:t>
                      </a:r>
                      <a:r>
                        <a:rPr lang="es-PE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Instituciones educativas </a:t>
                      </a:r>
                      <a:r>
                        <a:rPr lang="es-P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que incorporan en su plan anual de trabajo acciones para la promoción de prácticas y entornos saludables que contribuyan a la prevención del cáncer. 	</a:t>
                      </a:r>
                    </a:p>
                  </a:txBody>
                  <a:tcPr marL="68566" marR="685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163" y="42132"/>
            <a:ext cx="1868663" cy="18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ctrTitle"/>
          </p:nvPr>
        </p:nvSpPr>
        <p:spPr>
          <a:xfrm>
            <a:off x="2227092" y="0"/>
            <a:ext cx="9263062" cy="1250930"/>
          </a:xfrm>
        </p:spPr>
        <p:txBody>
          <a:bodyPr>
            <a:noAutofit/>
          </a:bodyPr>
          <a:lstStyle/>
          <a:p>
            <a:r>
              <a:rPr lang="es-PE" altLang="es-PE" sz="2400" b="1" dirty="0">
                <a:solidFill>
                  <a:srgbClr val="7030A0"/>
                </a:solidFill>
              </a:rPr>
              <a:t>Producto: </a:t>
            </a:r>
            <a:r>
              <a:rPr lang="es-PE" sz="2000" b="1" dirty="0"/>
              <a:t>FAMILIAS SALUDABLES CON CONOCIMIENTO DE LA PREVENCIÓN DEL CÁNCER DE CUELLO UTERINO, MAMA, ESTOMAGO, PRÓSTATA, PULMÓN COLON, RECTO, HIGADO, LEUCEMIA, LINFOMA, PIEL Y OTROS (30003611) </a:t>
            </a:r>
            <a:r>
              <a:rPr lang="es-PE" sz="2400" dirty="0"/>
              <a:t>	</a:t>
            </a: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s-PE" altLang="es-PE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41882" y="2342567"/>
            <a:ext cx="2933700" cy="3788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PE" sz="2400" b="1" dirty="0" smtClean="0">
                <a:solidFill>
                  <a:schemeClr val="accent6">
                    <a:lumMod val="75000"/>
                  </a:schemeClr>
                </a:solidFill>
              </a:rPr>
              <a:t>Definición Operacional</a:t>
            </a:r>
            <a:endParaRPr lang="es-P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3838" y="2876092"/>
            <a:ext cx="3213630" cy="193899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s-PE" sz="2000" dirty="0"/>
              <a:t>Se refiere a aquellas familias de distritos/provincias priorizados (por riesgo de cáncer), y/o con algún miembro del hogar con factor de </a:t>
            </a:r>
            <a:r>
              <a:rPr lang="es-PE" sz="2000" dirty="0" smtClean="0"/>
              <a:t>riesgo. </a:t>
            </a:r>
            <a:r>
              <a:rPr lang="es-PE" sz="2000" dirty="0"/>
              <a:t>	</a:t>
            </a:r>
          </a:p>
        </p:txBody>
      </p:sp>
      <p:graphicFrame>
        <p:nvGraphicFramePr>
          <p:cNvPr id="12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590545"/>
              </p:ext>
            </p:extLst>
          </p:nvPr>
        </p:nvGraphicFramePr>
        <p:xfrm>
          <a:off x="3695700" y="1250930"/>
          <a:ext cx="8102600" cy="376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666203"/>
              </p:ext>
            </p:extLst>
          </p:nvPr>
        </p:nvGraphicFramePr>
        <p:xfrm>
          <a:off x="3784600" y="5194300"/>
          <a:ext cx="7975600" cy="1304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29946"/>
                <a:gridCol w="1445654"/>
              </a:tblGrid>
              <a:tr h="41520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spc="-20" dirty="0">
                          <a:effectLst/>
                        </a:rPr>
                        <a:t>Indicador</a:t>
                      </a:r>
                      <a:endParaRPr lang="es-P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Fuente</a:t>
                      </a:r>
                      <a:endParaRPr lang="es-P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889722">
                <a:tc>
                  <a:txBody>
                    <a:bodyPr/>
                    <a:lstStyle/>
                    <a:p>
                      <a:r>
                        <a:rPr lang="es-PE" sz="1800" b="0" spc="-20" dirty="0" smtClean="0">
                          <a:solidFill>
                            <a:schemeClr val="tx1"/>
                          </a:solidFill>
                          <a:effectLst/>
                        </a:rPr>
                        <a:t>Número de </a:t>
                      </a:r>
                      <a:r>
                        <a:rPr lang="es-PE" sz="1800" b="1" spc="-20" dirty="0" smtClean="0">
                          <a:solidFill>
                            <a:schemeClr val="tx1"/>
                          </a:solidFill>
                          <a:effectLst/>
                        </a:rPr>
                        <a:t>Familias</a:t>
                      </a:r>
                      <a:r>
                        <a:rPr lang="es-PE" sz="1800" b="0" spc="-20" dirty="0" smtClean="0">
                          <a:solidFill>
                            <a:schemeClr val="tx1"/>
                          </a:solidFill>
                          <a:effectLst/>
                        </a:rPr>
                        <a:t> q</a:t>
                      </a:r>
                      <a:r>
                        <a:rPr lang="es-P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ue reciben dos consejerías en domicilio para promover prácticas y entornos saludables para la prevención y control del cáncer. 	</a:t>
                      </a:r>
                    </a:p>
                  </a:txBody>
                  <a:tcPr marL="68566" marR="685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36" y="184665"/>
            <a:ext cx="2003255" cy="200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ctrTitle"/>
          </p:nvPr>
        </p:nvSpPr>
        <p:spPr>
          <a:xfrm>
            <a:off x="2227092" y="0"/>
            <a:ext cx="9263062" cy="1250930"/>
          </a:xfrm>
        </p:spPr>
        <p:txBody>
          <a:bodyPr>
            <a:noAutofit/>
          </a:bodyPr>
          <a:lstStyle/>
          <a:p>
            <a:r>
              <a:rPr lang="es-PE" altLang="es-PE" sz="2400" b="1" dirty="0">
                <a:solidFill>
                  <a:srgbClr val="7030A0"/>
                </a:solidFill>
              </a:rPr>
              <a:t>Producto: </a:t>
            </a:r>
            <a:r>
              <a:rPr lang="es-PE" sz="2000" b="1" dirty="0"/>
              <a:t>MUNICIPIOS SALUDABLES QUE PROMUEVEN LA PREVENCIÓN DEL CANCER DE CUELLO UTERINO, MAMA, ESTOMAGO, PROSTATA, PULMON, COLON, RECTO, HIGADO, LEUCEMIA, LINFOMA, PIEL Y OTROS (3000362) </a:t>
            </a:r>
            <a:r>
              <a:rPr lang="es-PE" sz="2000" dirty="0"/>
              <a:t>	</a:t>
            </a:r>
            <a:r>
              <a:rPr lang="es-PE" sz="2400" dirty="0"/>
              <a:t>	</a:t>
            </a: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s-PE" altLang="es-PE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41882" y="2274834"/>
            <a:ext cx="2933700" cy="3788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PE" sz="2400" b="1" dirty="0" smtClean="0">
                <a:solidFill>
                  <a:schemeClr val="accent6">
                    <a:lumMod val="75000"/>
                  </a:schemeClr>
                </a:solidFill>
              </a:rPr>
              <a:t>Definición Operacional</a:t>
            </a:r>
            <a:endParaRPr lang="es-P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3836" y="2653711"/>
            <a:ext cx="3213630" cy="4185761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s-PE" sz="1900" dirty="0"/>
              <a:t>Se refiere a aquel municipio provincial y/o distrital que cuenta con un Concejo y Comité Multisectorial reconocido (con Ordenanza Municipal) informados, motivados y capacitado para la implementación y funcionamiento de dos programas: Programa de Promoción de los Ambientes Libres de Humo de Tabaco - PALHT y el Programa de la Hora Segura - PHS 	</a:t>
            </a:r>
          </a:p>
        </p:txBody>
      </p:sp>
      <p:graphicFrame>
        <p:nvGraphicFramePr>
          <p:cNvPr id="12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714823"/>
              </p:ext>
            </p:extLst>
          </p:nvPr>
        </p:nvGraphicFramePr>
        <p:xfrm>
          <a:off x="3695700" y="1250930"/>
          <a:ext cx="8312814" cy="376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906681"/>
              </p:ext>
            </p:extLst>
          </p:nvPr>
        </p:nvGraphicFramePr>
        <p:xfrm>
          <a:off x="3784600" y="5194300"/>
          <a:ext cx="7975600" cy="1304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29946"/>
                <a:gridCol w="1445654"/>
              </a:tblGrid>
              <a:tr h="41520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spc="-20" dirty="0">
                          <a:effectLst/>
                        </a:rPr>
                        <a:t>Indicador</a:t>
                      </a:r>
                      <a:endParaRPr lang="es-P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Fuente</a:t>
                      </a:r>
                      <a:endParaRPr lang="es-P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889722">
                <a:tc>
                  <a:txBody>
                    <a:bodyPr/>
                    <a:lstStyle/>
                    <a:p>
                      <a:r>
                        <a:rPr lang="es-PE" sz="1800" b="0" spc="-20" dirty="0" smtClean="0">
                          <a:solidFill>
                            <a:schemeClr val="tx1"/>
                          </a:solidFill>
                          <a:effectLst/>
                        </a:rPr>
                        <a:t>Número de </a:t>
                      </a:r>
                      <a:r>
                        <a:rPr lang="es-PE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Municipios</a:t>
                      </a:r>
                      <a:r>
                        <a:rPr lang="es-P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 programa de ambientes libres de humo de tabaco en funcionamiento. </a:t>
                      </a:r>
                    </a:p>
                    <a:p>
                      <a:r>
                        <a:rPr lang="es-P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66" marR="685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57" y="93423"/>
            <a:ext cx="2057110" cy="205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ctrTitle"/>
          </p:nvPr>
        </p:nvSpPr>
        <p:spPr>
          <a:xfrm>
            <a:off x="2227092" y="184664"/>
            <a:ext cx="9263062" cy="1066266"/>
          </a:xfrm>
        </p:spPr>
        <p:txBody>
          <a:bodyPr>
            <a:noAutofit/>
          </a:bodyPr>
          <a:lstStyle/>
          <a:p>
            <a:r>
              <a:rPr lang="es-PE" altLang="es-PE" sz="2400" b="1" dirty="0">
                <a:solidFill>
                  <a:srgbClr val="7030A0"/>
                </a:solidFill>
              </a:rPr>
              <a:t>Producto: </a:t>
            </a:r>
            <a:r>
              <a:rPr lang="es-PE" sz="2000" b="1" dirty="0"/>
              <a:t>COMUNIDADES SALUDABLES PROMUEVEN ESTILOS DE VIDA SALUDABLE PARA LA PREVENCION DE LOS PRINCIPALES TIPOS DE CÁNCER (3000003) </a:t>
            </a:r>
            <a:r>
              <a:rPr lang="es-PE" sz="2000" dirty="0"/>
              <a:t>	</a:t>
            </a:r>
            <a:r>
              <a:rPr lang="es-PE" sz="2400" dirty="0"/>
              <a:t>	</a:t>
            </a: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s-PE" altLang="es-PE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41882" y="2342567"/>
            <a:ext cx="2933700" cy="3788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PE" sz="2400" b="1" dirty="0" smtClean="0">
                <a:solidFill>
                  <a:schemeClr val="accent6">
                    <a:lumMod val="75000"/>
                  </a:schemeClr>
                </a:solidFill>
              </a:rPr>
              <a:t>Definición Operacional</a:t>
            </a:r>
            <a:endParaRPr lang="es-P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3838" y="2876092"/>
            <a:ext cx="3213630" cy="317009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s-PE" sz="2000" dirty="0"/>
              <a:t>Comunidades cuyas Juntas Vecinales Comunales y ACS están informados, sensibilizados y capacitados para promover prácticas y entornos saludables e implementar la vigilancia comunitaria; para contribuir en la prevención y control del cáncer, 	</a:t>
            </a:r>
          </a:p>
        </p:txBody>
      </p:sp>
      <p:graphicFrame>
        <p:nvGraphicFramePr>
          <p:cNvPr id="12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718248"/>
              </p:ext>
            </p:extLst>
          </p:nvPr>
        </p:nvGraphicFramePr>
        <p:xfrm>
          <a:off x="3695700" y="1250930"/>
          <a:ext cx="8102600" cy="376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439817"/>
              </p:ext>
            </p:extLst>
          </p:nvPr>
        </p:nvGraphicFramePr>
        <p:xfrm>
          <a:off x="3784600" y="5194300"/>
          <a:ext cx="7975600" cy="1512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29946"/>
                <a:gridCol w="1445654"/>
              </a:tblGrid>
              <a:tr h="41520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spc="-20" dirty="0">
                          <a:effectLst/>
                        </a:rPr>
                        <a:t>Indicador</a:t>
                      </a:r>
                      <a:endParaRPr lang="es-P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Fuente</a:t>
                      </a:r>
                      <a:endParaRPr lang="es-P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889722">
                <a:tc>
                  <a:txBody>
                    <a:bodyPr/>
                    <a:lstStyle/>
                    <a:p>
                      <a:r>
                        <a:rPr lang="es-PE" sz="1800" b="0" spc="-20" dirty="0" smtClean="0">
                          <a:solidFill>
                            <a:schemeClr val="tx1"/>
                          </a:solidFill>
                          <a:effectLst/>
                        </a:rPr>
                        <a:t>Número de </a:t>
                      </a:r>
                      <a:r>
                        <a:rPr lang="es-PE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Comunidades</a:t>
                      </a:r>
                      <a:r>
                        <a:rPr lang="es-P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 junta vecinal capacitada que implementa acciones de vigilancia comunitaria para la promoción de prácticas y entornos saludables que contribuyan a la prevención del cáncer. 	</a:t>
                      </a:r>
                    </a:p>
                  </a:txBody>
                  <a:tcPr marL="68566" marR="685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882" y="184664"/>
            <a:ext cx="1904710" cy="190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1235</Words>
  <Application>Microsoft Office PowerPoint</Application>
  <PresentationFormat>Personalizado</PresentationFormat>
  <Paragraphs>93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PROGRAMA PRESUPUESTAL 0024:   PREVENCIÓN Y CONTROL DEL CÁNCER</vt:lpstr>
      <vt:lpstr>Productos de Promoción de la Salud</vt:lpstr>
      <vt:lpstr>Productos de Promoción de la Salud</vt:lpstr>
      <vt:lpstr>Productos de Promoción de la Salud</vt:lpstr>
      <vt:lpstr>Productos de Promoción de la Salud</vt:lpstr>
      <vt:lpstr>Producto: INSTITUCIONES EDUCATIVAS SALUDABLES QUE PROMUEVEN LA PREVENCION DEL CANCER DE CUELLO UTERINO, MAMA, ESTOMAGO, PROSTATA, PULMON COLON, RECTO, HIGADO, LEUCEMIA, LINFOMA, PIEL Y OTROS (3000360)</vt:lpstr>
      <vt:lpstr>Producto: FAMILIAS SALUDABLES CON CONOCIMIENTO DE LA PREVENCIÓN DEL CÁNCER DE CUELLO UTERINO, MAMA, ESTOMAGO, PRÓSTATA, PULMÓN COLON, RECTO, HIGADO, LEUCEMIA, LINFOMA, PIEL Y OTROS (30003611)  </vt:lpstr>
      <vt:lpstr>Producto: MUNICIPIOS SALUDABLES QUE PROMUEVEN LA PREVENCIÓN DEL CANCER DE CUELLO UTERINO, MAMA, ESTOMAGO, PROSTATA, PULMON, COLON, RECTO, HIGADO, LEUCEMIA, LINFOMA, PIEL Y OTROS (3000362)   </vt:lpstr>
      <vt:lpstr>Producto: COMUNIDADES SALUDABLES PROMUEVEN ESTILOS DE VIDA SALUDABLE PARA LA PREVENCION DE LOS PRINCIPALES TIPOS DE CÁNCER (3000003)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Enfermedades No Trasmisibles Definiciones Operacionales 2017</dc:title>
  <dc:creator>GLADYS ZORAIDA CHAMPI JALIXTO</dc:creator>
  <cp:lastModifiedBy>MILAGROS CAYO GIRAO DE APARICIO</cp:lastModifiedBy>
  <cp:revision>43</cp:revision>
  <dcterms:created xsi:type="dcterms:W3CDTF">2017-03-06T14:07:29Z</dcterms:created>
  <dcterms:modified xsi:type="dcterms:W3CDTF">2017-03-16T22:29:47Z</dcterms:modified>
</cp:coreProperties>
</file>