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8" r:id="rId3"/>
    <p:sldId id="257" r:id="rId4"/>
    <p:sldId id="258" r:id="rId5"/>
    <p:sldId id="260" r:id="rId6"/>
    <p:sldId id="263" r:id="rId7"/>
    <p:sldId id="270" r:id="rId8"/>
    <p:sldId id="271" r:id="rId9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94628" autoAdjust="0"/>
  </p:normalViewPr>
  <p:slideViewPr>
    <p:cSldViewPr snapToGrid="0">
      <p:cViewPr>
        <p:scale>
          <a:sx n="100" d="100"/>
          <a:sy n="100" d="100"/>
        </p:scale>
        <p:origin x="66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F190E-1467-470B-9BC6-2C978D2AB55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A5E3BA2-BF6A-484A-94E6-BDE43DD0B784}">
      <dgm:prSet phldrT="[Texto]" custT="1"/>
      <dgm:spPr/>
      <dgm:t>
        <a:bodyPr/>
        <a:lstStyle/>
        <a:p>
          <a:pPr algn="ctr"/>
          <a:r>
            <a:rPr lang="es-PE" sz="1800" b="1" i="0" u="none" strike="noStrike" dirty="0" smtClean="0">
              <a:solidFill>
                <a:schemeClr val="bg1"/>
              </a:solidFill>
              <a:effectLst/>
              <a:latin typeface="Calibri"/>
            </a:rPr>
            <a:t>PROMOCIÓN DE LA SALUD</a:t>
          </a:r>
          <a:endParaRPr lang="es-PE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F8183-6142-4D6E-85F3-60DE36403CF7}" type="parTrans" cxnId="{C5F74595-9728-400D-89C8-84B89E8296F2}">
      <dgm:prSet/>
      <dgm:spPr/>
      <dgm:t>
        <a:bodyPr/>
        <a:lstStyle/>
        <a:p>
          <a:endParaRPr lang="es-PE"/>
        </a:p>
      </dgm:t>
    </dgm:pt>
    <dgm:pt modelId="{10A5E2F6-DAB5-46CC-B7C6-9EBD9E726275}" type="sibTrans" cxnId="{C5F74595-9728-400D-89C8-84B89E8296F2}">
      <dgm:prSet/>
      <dgm:spPr>
        <a:solidFill>
          <a:srgbClr val="FF5050"/>
        </a:solidFill>
      </dgm:spPr>
      <dgm:t>
        <a:bodyPr/>
        <a:lstStyle/>
        <a:p>
          <a:endParaRPr lang="es-PE" sz="2000"/>
        </a:p>
      </dgm:t>
    </dgm:pt>
    <dgm:pt modelId="{3D583D8F-91FD-4FBA-B89E-8BC7DE59E7ED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pPr algn="just"/>
          <a:r>
            <a:rPr lang="es-PE" sz="1800" b="1" spc="-30" dirty="0" smtClean="0">
              <a:effectLst/>
              <a:latin typeface="+mn-lt"/>
              <a:cs typeface="Arial"/>
            </a:rPr>
            <a:t>FAMILIAS CON CONOCIMIENTOS DE PRACTICAS SALUDABLES PARA PREVENIR LOS TRANSTOTRNOS MENTALES Y PROBLEMAS PSICOSOCIALES </a:t>
          </a:r>
          <a:endParaRPr lang="es-PE" sz="1800" b="1" dirty="0">
            <a:latin typeface="+mn-lt"/>
          </a:endParaRPr>
        </a:p>
      </dgm:t>
    </dgm:pt>
    <dgm:pt modelId="{9974F038-C10A-43C9-BF82-9378FC8F4541}" type="parTrans" cxnId="{94540E3F-2EE7-44D3-9816-7C7F63583555}">
      <dgm:prSet/>
      <dgm:spPr/>
      <dgm:t>
        <a:bodyPr/>
        <a:lstStyle/>
        <a:p>
          <a:endParaRPr lang="es-PE"/>
        </a:p>
      </dgm:t>
    </dgm:pt>
    <dgm:pt modelId="{8B18F8A7-895E-4214-B53E-F0A732DB2C20}" type="sibTrans" cxnId="{94540E3F-2EE7-44D3-9816-7C7F63583555}">
      <dgm:prSet/>
      <dgm:spPr/>
      <dgm:t>
        <a:bodyPr/>
        <a:lstStyle/>
        <a:p>
          <a:endParaRPr lang="es-PE"/>
        </a:p>
      </dgm:t>
    </dgm:pt>
    <dgm:pt modelId="{8E3716CC-0CCD-48E2-B359-4190881F6EC7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pPr algn="just"/>
          <a:r>
            <a:rPr lang="es-PE" sz="1800" b="1" spc="-30" dirty="0" smtClean="0">
              <a:effectLst/>
              <a:latin typeface="+mn-lt"/>
              <a:cs typeface="Arial"/>
            </a:rPr>
            <a:t>COMUNIDADES QUE PROMUEVEN PRÁCTICAS Y ENTORNOS SALUDABLES PARA CONTRIBUIR EN LA DISMINUCION DE LOS TRANSTOTRNOS MENTALES Y PROBLEMAS PSICOSOCIALES </a:t>
          </a:r>
          <a:endParaRPr lang="es-PE" sz="1800" b="1" dirty="0">
            <a:latin typeface="+mn-lt"/>
          </a:endParaRPr>
        </a:p>
      </dgm:t>
    </dgm:pt>
    <dgm:pt modelId="{BF8A250F-F752-4858-9A49-41AD022F48D3}" type="parTrans" cxnId="{E472D60C-5BEE-4EEC-9669-D7E8887C3513}">
      <dgm:prSet/>
      <dgm:spPr/>
      <dgm:t>
        <a:bodyPr/>
        <a:lstStyle/>
        <a:p>
          <a:endParaRPr lang="es-PE"/>
        </a:p>
      </dgm:t>
    </dgm:pt>
    <dgm:pt modelId="{8113CDB6-51CC-4140-9BC9-C568C14085AD}" type="sibTrans" cxnId="{E472D60C-5BEE-4EEC-9669-D7E8887C3513}">
      <dgm:prSet/>
      <dgm:spPr/>
      <dgm:t>
        <a:bodyPr/>
        <a:lstStyle/>
        <a:p>
          <a:endParaRPr lang="es-PE"/>
        </a:p>
      </dgm:t>
    </dgm:pt>
    <dgm:pt modelId="{8CE2CE2A-847F-4875-905B-4F37846ECFF5}" type="pres">
      <dgm:prSet presAssocID="{E85F190E-1467-470B-9BC6-2C978D2AB557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11FB9793-B4A6-4D48-BE25-BC8CCFF57E21}" type="pres">
      <dgm:prSet presAssocID="{10A5E2F6-DAB5-46CC-B7C6-9EBD9E726275}" presName="picture_1" presStyleLbl="bgImgPlace1" presStyleIdx="0" presStyleCnt="1" custScaleY="84968" custLinFactNeighborX="1085" custLinFactNeighborY="-10909"/>
      <dgm:spPr/>
      <dgm:t>
        <a:bodyPr/>
        <a:lstStyle/>
        <a:p>
          <a:endParaRPr lang="es-PE"/>
        </a:p>
      </dgm:t>
    </dgm:pt>
    <dgm:pt modelId="{0AB66902-B1F6-4DCB-8BF7-255A4A3EB2AC}" type="pres">
      <dgm:prSet presAssocID="{7A5E3BA2-BF6A-484A-94E6-BDE43DD0B784}" presName="text_1" presStyleLbl="node1" presStyleIdx="0" presStyleCnt="0" custScaleX="103433" custScaleY="19451" custLinFactNeighborX="1310" custLinFactNeighborY="-471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8DFEDB-C7F7-4B58-ADAC-C5C411B07DA3}" type="pres">
      <dgm:prSet presAssocID="{E85F190E-1467-470B-9BC6-2C978D2AB557}" presName="linV" presStyleCnt="0"/>
      <dgm:spPr/>
    </dgm:pt>
    <dgm:pt modelId="{095F57E7-A362-49F3-BD33-973CEB230CE1}" type="pres">
      <dgm:prSet presAssocID="{3D583D8F-91FD-4FBA-B89E-8BC7DE59E7ED}" presName="pair" presStyleCnt="0"/>
      <dgm:spPr/>
    </dgm:pt>
    <dgm:pt modelId="{67B53F3C-DE89-4A77-A261-3D426252F5AD}" type="pres">
      <dgm:prSet presAssocID="{3D583D8F-91FD-4FBA-B89E-8BC7DE59E7ED}" presName="spaceH" presStyleLbl="node1" presStyleIdx="0" presStyleCnt="0"/>
      <dgm:spPr/>
    </dgm:pt>
    <dgm:pt modelId="{10BCA9BA-A442-4B32-813F-B0BC4A637E68}" type="pres">
      <dgm:prSet presAssocID="{3D583D8F-91FD-4FBA-B89E-8BC7DE59E7ED}" presName="desPictures" presStyleLbl="alignImgPlace1" presStyleIdx="0" presStyleCnt="2" custLinFactNeighborX="169" custLinFactNeighborY="58656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E2EB570C-3ED2-4178-95ED-27A8B411C840}" type="pres">
      <dgm:prSet presAssocID="{3D583D8F-91FD-4FBA-B89E-8BC7DE59E7ED}" presName="desTextWrapper" presStyleCnt="0"/>
      <dgm:spPr/>
    </dgm:pt>
    <dgm:pt modelId="{25EFB0E0-C366-48AB-AD18-F7117DE46F14}" type="pres">
      <dgm:prSet presAssocID="{3D583D8F-91FD-4FBA-B89E-8BC7DE59E7ED}" presName="desText" presStyleLbl="revTx" presStyleIdx="0" presStyleCnt="2" custScaleX="111424" custLinFactNeighborX="890" custLinFactNeighborY="606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545E47-9690-41E6-80ED-E31E95D3E49E}" type="pres">
      <dgm:prSet presAssocID="{8B18F8A7-895E-4214-B53E-F0A732DB2C20}" presName="spaceV" presStyleCnt="0"/>
      <dgm:spPr/>
    </dgm:pt>
    <dgm:pt modelId="{0E14EBCD-EE37-4914-8728-9D752D58E3AB}" type="pres">
      <dgm:prSet presAssocID="{8E3716CC-0CCD-48E2-B359-4190881F6EC7}" presName="pair" presStyleCnt="0"/>
      <dgm:spPr/>
    </dgm:pt>
    <dgm:pt modelId="{3168E1DC-1E89-4B80-9D94-9A8B4C01CEBF}" type="pres">
      <dgm:prSet presAssocID="{8E3716CC-0CCD-48E2-B359-4190881F6EC7}" presName="spaceH" presStyleLbl="node1" presStyleIdx="0" presStyleCnt="0"/>
      <dgm:spPr/>
    </dgm:pt>
    <dgm:pt modelId="{3E7DED53-EEB7-4B8C-B061-34130B509601}" type="pres">
      <dgm:prSet presAssocID="{8E3716CC-0CCD-48E2-B359-4190881F6EC7}" presName="desPictures" presStyleLbl="alignImgPlace1" presStyleIdx="1" presStyleCnt="2" custLinFactNeighborX="-1576" custLinFactNeighborY="61452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E5993608-38CF-4C2F-8686-143D001A6D95}" type="pres">
      <dgm:prSet presAssocID="{8E3716CC-0CCD-48E2-B359-4190881F6EC7}" presName="desTextWrapper" presStyleCnt="0"/>
      <dgm:spPr/>
    </dgm:pt>
    <dgm:pt modelId="{3DD4BAE5-81A5-4C73-BF2E-BACE0EB65884}" type="pres">
      <dgm:prSet presAssocID="{8E3716CC-0CCD-48E2-B359-4190881F6EC7}" presName="desText" presStyleLbl="revTx" presStyleIdx="1" presStyleCnt="2" custScaleX="111798" custLinFactNeighborX="553" custLinFactNeighborY="7090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6A6336-2F39-4CDE-8EAE-7A6F628DD0F7}" type="pres">
      <dgm:prSet presAssocID="{E85F190E-1467-470B-9BC6-2C978D2AB557}" presName="maxNode" presStyleCnt="0"/>
      <dgm:spPr/>
    </dgm:pt>
    <dgm:pt modelId="{CF1B5CBB-C045-4866-BF71-55A4353E3287}" type="pres">
      <dgm:prSet presAssocID="{E85F190E-1467-470B-9BC6-2C978D2AB557}" presName="Name33" presStyleCnt="0"/>
      <dgm:spPr/>
    </dgm:pt>
  </dgm:ptLst>
  <dgm:cxnLst>
    <dgm:cxn modelId="{E472D60C-5BEE-4EEC-9669-D7E8887C3513}" srcId="{E85F190E-1467-470B-9BC6-2C978D2AB557}" destId="{8E3716CC-0CCD-48E2-B359-4190881F6EC7}" srcOrd="2" destOrd="0" parTransId="{BF8A250F-F752-4858-9A49-41AD022F48D3}" sibTransId="{8113CDB6-51CC-4140-9BC9-C568C14085AD}"/>
    <dgm:cxn modelId="{A63BE442-5538-4C10-81E1-0F4644EC7BFF}" type="presOf" srcId="{10A5E2F6-DAB5-46CC-B7C6-9EBD9E726275}" destId="{11FB9793-B4A6-4D48-BE25-BC8CCFF57E21}" srcOrd="0" destOrd="0" presId="urn:microsoft.com/office/officeart/2008/layout/AccentedPicture"/>
    <dgm:cxn modelId="{274B12B0-F31D-4504-9FD1-167595A0824B}" type="presOf" srcId="{3D583D8F-91FD-4FBA-B89E-8BC7DE59E7ED}" destId="{25EFB0E0-C366-48AB-AD18-F7117DE46F14}" srcOrd="0" destOrd="0" presId="urn:microsoft.com/office/officeart/2008/layout/AccentedPicture"/>
    <dgm:cxn modelId="{94540E3F-2EE7-44D3-9816-7C7F63583555}" srcId="{E85F190E-1467-470B-9BC6-2C978D2AB557}" destId="{3D583D8F-91FD-4FBA-B89E-8BC7DE59E7ED}" srcOrd="1" destOrd="0" parTransId="{9974F038-C10A-43C9-BF82-9378FC8F4541}" sibTransId="{8B18F8A7-895E-4214-B53E-F0A732DB2C20}"/>
    <dgm:cxn modelId="{1DEBAFD8-4822-4152-B16C-CFE53FA0A454}" type="presOf" srcId="{E85F190E-1467-470B-9BC6-2C978D2AB557}" destId="{8CE2CE2A-847F-4875-905B-4F37846ECFF5}" srcOrd="0" destOrd="0" presId="urn:microsoft.com/office/officeart/2008/layout/AccentedPicture"/>
    <dgm:cxn modelId="{5A959934-5BCE-49B1-9F1A-0B88DE294F7E}" type="presOf" srcId="{8E3716CC-0CCD-48E2-B359-4190881F6EC7}" destId="{3DD4BAE5-81A5-4C73-BF2E-BACE0EB65884}" srcOrd="0" destOrd="0" presId="urn:microsoft.com/office/officeart/2008/layout/AccentedPicture"/>
    <dgm:cxn modelId="{E6F30B30-489B-4341-8113-707660F96008}" type="presOf" srcId="{7A5E3BA2-BF6A-484A-94E6-BDE43DD0B784}" destId="{0AB66902-B1F6-4DCB-8BF7-255A4A3EB2AC}" srcOrd="0" destOrd="0" presId="urn:microsoft.com/office/officeart/2008/layout/AccentedPicture"/>
    <dgm:cxn modelId="{C5F74595-9728-400D-89C8-84B89E8296F2}" srcId="{E85F190E-1467-470B-9BC6-2C978D2AB557}" destId="{7A5E3BA2-BF6A-484A-94E6-BDE43DD0B784}" srcOrd="0" destOrd="0" parTransId="{FF2F8183-6142-4D6E-85F3-60DE36403CF7}" sibTransId="{10A5E2F6-DAB5-46CC-B7C6-9EBD9E726275}"/>
    <dgm:cxn modelId="{E893AB28-3C23-47B7-A41E-DF531D259A55}" type="presParOf" srcId="{8CE2CE2A-847F-4875-905B-4F37846ECFF5}" destId="{11FB9793-B4A6-4D48-BE25-BC8CCFF57E21}" srcOrd="0" destOrd="0" presId="urn:microsoft.com/office/officeart/2008/layout/AccentedPicture"/>
    <dgm:cxn modelId="{D496D729-901A-4028-9A43-82D0D34D84F4}" type="presParOf" srcId="{8CE2CE2A-847F-4875-905B-4F37846ECFF5}" destId="{0AB66902-B1F6-4DCB-8BF7-255A4A3EB2AC}" srcOrd="1" destOrd="0" presId="urn:microsoft.com/office/officeart/2008/layout/AccentedPicture"/>
    <dgm:cxn modelId="{2E62FB73-D8EA-4FFB-AA15-913E7CB6D67F}" type="presParOf" srcId="{8CE2CE2A-847F-4875-905B-4F37846ECFF5}" destId="{C98DFEDB-C7F7-4B58-ADAC-C5C411B07DA3}" srcOrd="2" destOrd="0" presId="urn:microsoft.com/office/officeart/2008/layout/AccentedPicture"/>
    <dgm:cxn modelId="{260476E7-6CC7-46C0-BB98-5C5ADB6E8AD4}" type="presParOf" srcId="{C98DFEDB-C7F7-4B58-ADAC-C5C411B07DA3}" destId="{095F57E7-A362-49F3-BD33-973CEB230CE1}" srcOrd="0" destOrd="0" presId="urn:microsoft.com/office/officeart/2008/layout/AccentedPicture"/>
    <dgm:cxn modelId="{95BE9515-BEF1-4056-A71E-89728B70D622}" type="presParOf" srcId="{095F57E7-A362-49F3-BD33-973CEB230CE1}" destId="{67B53F3C-DE89-4A77-A261-3D426252F5AD}" srcOrd="0" destOrd="0" presId="urn:microsoft.com/office/officeart/2008/layout/AccentedPicture"/>
    <dgm:cxn modelId="{8BC79EFF-0DA4-412A-A884-C289514DD3C7}" type="presParOf" srcId="{095F57E7-A362-49F3-BD33-973CEB230CE1}" destId="{10BCA9BA-A442-4B32-813F-B0BC4A637E68}" srcOrd="1" destOrd="0" presId="urn:microsoft.com/office/officeart/2008/layout/AccentedPicture"/>
    <dgm:cxn modelId="{D23D8CCF-FEB9-41BF-8944-2B2AF09E628C}" type="presParOf" srcId="{095F57E7-A362-49F3-BD33-973CEB230CE1}" destId="{E2EB570C-3ED2-4178-95ED-27A8B411C840}" srcOrd="2" destOrd="0" presId="urn:microsoft.com/office/officeart/2008/layout/AccentedPicture"/>
    <dgm:cxn modelId="{778F7E02-C1CB-4617-9C22-0B02B544B288}" type="presParOf" srcId="{E2EB570C-3ED2-4178-95ED-27A8B411C840}" destId="{25EFB0E0-C366-48AB-AD18-F7117DE46F14}" srcOrd="0" destOrd="0" presId="urn:microsoft.com/office/officeart/2008/layout/AccentedPicture"/>
    <dgm:cxn modelId="{1A66D9C5-04A4-44F3-A704-0319ACDCFE03}" type="presParOf" srcId="{C98DFEDB-C7F7-4B58-ADAC-C5C411B07DA3}" destId="{7F545E47-9690-41E6-80ED-E31E95D3E49E}" srcOrd="1" destOrd="0" presId="urn:microsoft.com/office/officeart/2008/layout/AccentedPicture"/>
    <dgm:cxn modelId="{6AA94EDD-4697-4DD8-BDE1-F44ECBF0DD2F}" type="presParOf" srcId="{C98DFEDB-C7F7-4B58-ADAC-C5C411B07DA3}" destId="{0E14EBCD-EE37-4914-8728-9D752D58E3AB}" srcOrd="2" destOrd="0" presId="urn:microsoft.com/office/officeart/2008/layout/AccentedPicture"/>
    <dgm:cxn modelId="{655B8BA2-339A-4616-9D9A-A2836C7BD729}" type="presParOf" srcId="{0E14EBCD-EE37-4914-8728-9D752D58E3AB}" destId="{3168E1DC-1E89-4B80-9D94-9A8B4C01CEBF}" srcOrd="0" destOrd="0" presId="urn:microsoft.com/office/officeart/2008/layout/AccentedPicture"/>
    <dgm:cxn modelId="{221C1DF2-D8B9-4841-B75C-7517B2599E47}" type="presParOf" srcId="{0E14EBCD-EE37-4914-8728-9D752D58E3AB}" destId="{3E7DED53-EEB7-4B8C-B061-34130B509601}" srcOrd="1" destOrd="0" presId="urn:microsoft.com/office/officeart/2008/layout/AccentedPicture"/>
    <dgm:cxn modelId="{97E5E9E3-AFE0-4098-8CF3-934862F08786}" type="presParOf" srcId="{0E14EBCD-EE37-4914-8728-9D752D58E3AB}" destId="{E5993608-38CF-4C2F-8686-143D001A6D95}" srcOrd="2" destOrd="0" presId="urn:microsoft.com/office/officeart/2008/layout/AccentedPicture"/>
    <dgm:cxn modelId="{47AD9A79-5AED-434A-9005-D041CD78DD8E}" type="presParOf" srcId="{E5993608-38CF-4C2F-8686-143D001A6D95}" destId="{3DD4BAE5-81A5-4C73-BF2E-BACE0EB65884}" srcOrd="0" destOrd="0" presId="urn:microsoft.com/office/officeart/2008/layout/AccentedPicture"/>
    <dgm:cxn modelId="{5338FC71-06E4-47B1-BA78-9E1B0DCA59E6}" type="presParOf" srcId="{8CE2CE2A-847F-4875-905B-4F37846ECFF5}" destId="{446A6336-2F39-4CDE-8EAE-7A6F628DD0F7}" srcOrd="3" destOrd="0" presId="urn:microsoft.com/office/officeart/2008/layout/AccentedPicture"/>
    <dgm:cxn modelId="{50DB6301-F8DE-447B-AF2D-F0B822BF4DB7}" type="presParOf" srcId="{446A6336-2F39-4CDE-8EAE-7A6F628DD0F7}" destId="{CF1B5CBB-C045-4866-BF71-55A4353E32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F190E-1467-470B-9BC6-2C978D2AB55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A5E3BA2-BF6A-484A-94E6-BDE43DD0B784}">
      <dgm:prSet phldrT="[Texto]" custT="1"/>
      <dgm:spPr/>
      <dgm:t>
        <a:bodyPr/>
        <a:lstStyle/>
        <a:p>
          <a:pPr algn="just"/>
          <a:r>
            <a:rPr lang="es-PE" sz="1800" b="1" i="0" u="none" strike="noStrike" dirty="0" smtClean="0">
              <a:solidFill>
                <a:schemeClr val="bg1"/>
              </a:solidFill>
              <a:effectLst/>
              <a:latin typeface="Calibri"/>
            </a:rPr>
            <a:t>FAMILIAS CON CONOCIMIENTOS DE PRACTICAS SALUDABLES PARA PREVENIR LOS TRANSTOTRNOS MENTALES Y PROBLEMAS PSICOSOCIALES </a:t>
          </a:r>
        </a:p>
        <a:p>
          <a:pPr algn="ctr"/>
          <a:endParaRPr lang="es-PE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F8183-6142-4D6E-85F3-60DE36403CF7}" type="parTrans" cxnId="{C5F74595-9728-400D-89C8-84B89E8296F2}">
      <dgm:prSet/>
      <dgm:spPr/>
      <dgm:t>
        <a:bodyPr/>
        <a:lstStyle/>
        <a:p>
          <a:endParaRPr lang="es-PE"/>
        </a:p>
      </dgm:t>
    </dgm:pt>
    <dgm:pt modelId="{10A5E2F6-DAB5-46CC-B7C6-9EBD9E726275}" type="sibTrans" cxnId="{C5F74595-9728-400D-89C8-84B89E8296F2}">
      <dgm:prSet/>
      <dgm:spPr>
        <a:solidFill>
          <a:srgbClr val="FF5050"/>
        </a:solidFill>
      </dgm:spPr>
      <dgm:t>
        <a:bodyPr/>
        <a:lstStyle/>
        <a:p>
          <a:endParaRPr lang="es-PE" sz="2000"/>
        </a:p>
      </dgm:t>
    </dgm:pt>
    <dgm:pt modelId="{3D583D8F-91FD-4FBA-B89E-8BC7DE59E7ED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pPr algn="just"/>
          <a:r>
            <a:rPr lang="es-PE" sz="1800" b="1" spc="-30" dirty="0" smtClean="0">
              <a:effectLst/>
              <a:latin typeface="+mn-lt"/>
              <a:ea typeface="Times New Roman"/>
              <a:cs typeface="Arial"/>
            </a:rPr>
            <a:t>FAMILIAS QUE RECIBEN</a:t>
          </a:r>
          <a:r>
            <a:rPr lang="es-PE" sz="1800" b="1" spc="-30" dirty="0" smtClean="0">
              <a:effectLst/>
              <a:latin typeface="+mn-lt"/>
              <a:cs typeface="Arial"/>
            </a:rPr>
            <a:t> SESIONES EDUCATIVAS PARA PROMOVER PRÁCTICAS Y GENERAR ENTORNOS SALUDABLES PARA CONTRIBUIR A LA MEJORA DE LA SALUD MENTAL</a:t>
          </a:r>
          <a:endParaRPr lang="es-PE" sz="1800" b="1" dirty="0">
            <a:latin typeface="+mn-lt"/>
          </a:endParaRPr>
        </a:p>
      </dgm:t>
    </dgm:pt>
    <dgm:pt modelId="{9974F038-C10A-43C9-BF82-9378FC8F4541}" type="parTrans" cxnId="{94540E3F-2EE7-44D3-9816-7C7F63583555}">
      <dgm:prSet/>
      <dgm:spPr/>
      <dgm:t>
        <a:bodyPr/>
        <a:lstStyle/>
        <a:p>
          <a:endParaRPr lang="es-PE"/>
        </a:p>
      </dgm:t>
    </dgm:pt>
    <dgm:pt modelId="{8B18F8A7-895E-4214-B53E-F0A732DB2C20}" type="sibTrans" cxnId="{94540E3F-2EE7-44D3-9816-7C7F63583555}">
      <dgm:prSet/>
      <dgm:spPr/>
      <dgm:t>
        <a:bodyPr/>
        <a:lstStyle/>
        <a:p>
          <a:endParaRPr lang="es-PE"/>
        </a:p>
      </dgm:t>
    </dgm:pt>
    <dgm:pt modelId="{8CE2CE2A-847F-4875-905B-4F37846ECFF5}" type="pres">
      <dgm:prSet presAssocID="{E85F190E-1467-470B-9BC6-2C978D2AB557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11FB9793-B4A6-4D48-BE25-BC8CCFF57E21}" type="pres">
      <dgm:prSet presAssocID="{10A5E2F6-DAB5-46CC-B7C6-9EBD9E726275}" presName="picture_1" presStyleLbl="bgImgPlace1" presStyleIdx="0" presStyleCnt="1" custScaleY="84968" custLinFactNeighborX="1085" custLinFactNeighborY="-10909"/>
      <dgm:spPr/>
      <dgm:t>
        <a:bodyPr/>
        <a:lstStyle/>
        <a:p>
          <a:endParaRPr lang="es-PE"/>
        </a:p>
      </dgm:t>
    </dgm:pt>
    <dgm:pt modelId="{0AB66902-B1F6-4DCB-8BF7-255A4A3EB2AC}" type="pres">
      <dgm:prSet presAssocID="{7A5E3BA2-BF6A-484A-94E6-BDE43DD0B784}" presName="text_1" presStyleLbl="node1" presStyleIdx="0" presStyleCnt="0" custScaleX="117928" custScaleY="70007" custLinFactNeighborX="-447" custLinFactNeighborY="-45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8DFEDB-C7F7-4B58-ADAC-C5C411B07DA3}" type="pres">
      <dgm:prSet presAssocID="{E85F190E-1467-470B-9BC6-2C978D2AB557}" presName="linV" presStyleCnt="0"/>
      <dgm:spPr/>
    </dgm:pt>
    <dgm:pt modelId="{095F57E7-A362-49F3-BD33-973CEB230CE1}" type="pres">
      <dgm:prSet presAssocID="{3D583D8F-91FD-4FBA-B89E-8BC7DE59E7ED}" presName="pair" presStyleCnt="0"/>
      <dgm:spPr/>
    </dgm:pt>
    <dgm:pt modelId="{67B53F3C-DE89-4A77-A261-3D426252F5AD}" type="pres">
      <dgm:prSet presAssocID="{3D583D8F-91FD-4FBA-B89E-8BC7DE59E7ED}" presName="spaceH" presStyleLbl="node1" presStyleIdx="0" presStyleCnt="0"/>
      <dgm:spPr/>
    </dgm:pt>
    <dgm:pt modelId="{10BCA9BA-A442-4B32-813F-B0BC4A637E68}" type="pres">
      <dgm:prSet presAssocID="{3D583D8F-91FD-4FBA-B89E-8BC7DE59E7ED}" presName="desPictures" presStyleLbl="alignImgPlace1" presStyleIdx="0" presStyleCnt="1" custLinFactNeighborX="21778" custLinFactNeighborY="82230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E2EB570C-3ED2-4178-95ED-27A8B411C840}" type="pres">
      <dgm:prSet presAssocID="{3D583D8F-91FD-4FBA-B89E-8BC7DE59E7ED}" presName="desTextWrapper" presStyleCnt="0"/>
      <dgm:spPr/>
    </dgm:pt>
    <dgm:pt modelId="{25EFB0E0-C366-48AB-AD18-F7117DE46F14}" type="pres">
      <dgm:prSet presAssocID="{3D583D8F-91FD-4FBA-B89E-8BC7DE59E7ED}" presName="desText" presStyleLbl="revTx" presStyleIdx="0" presStyleCnt="1" custScaleX="111424" custLinFactNeighborX="7074" custLinFactNeighborY="881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6A6336-2F39-4CDE-8EAE-7A6F628DD0F7}" type="pres">
      <dgm:prSet presAssocID="{E85F190E-1467-470B-9BC6-2C978D2AB557}" presName="maxNode" presStyleCnt="0"/>
      <dgm:spPr/>
    </dgm:pt>
    <dgm:pt modelId="{CF1B5CBB-C045-4866-BF71-55A4353E3287}" type="pres">
      <dgm:prSet presAssocID="{E85F190E-1467-470B-9BC6-2C978D2AB557}" presName="Name33" presStyleCnt="0"/>
      <dgm:spPr/>
    </dgm:pt>
  </dgm:ptLst>
  <dgm:cxnLst>
    <dgm:cxn modelId="{9D25090B-680F-4CA8-BBB0-1A0E0008CD51}" type="presOf" srcId="{7A5E3BA2-BF6A-484A-94E6-BDE43DD0B784}" destId="{0AB66902-B1F6-4DCB-8BF7-255A4A3EB2AC}" srcOrd="0" destOrd="0" presId="urn:microsoft.com/office/officeart/2008/layout/AccentedPicture"/>
    <dgm:cxn modelId="{C5F74595-9728-400D-89C8-84B89E8296F2}" srcId="{E85F190E-1467-470B-9BC6-2C978D2AB557}" destId="{7A5E3BA2-BF6A-484A-94E6-BDE43DD0B784}" srcOrd="0" destOrd="0" parTransId="{FF2F8183-6142-4D6E-85F3-60DE36403CF7}" sibTransId="{10A5E2F6-DAB5-46CC-B7C6-9EBD9E726275}"/>
    <dgm:cxn modelId="{94540E3F-2EE7-44D3-9816-7C7F63583555}" srcId="{E85F190E-1467-470B-9BC6-2C978D2AB557}" destId="{3D583D8F-91FD-4FBA-B89E-8BC7DE59E7ED}" srcOrd="1" destOrd="0" parTransId="{9974F038-C10A-43C9-BF82-9378FC8F4541}" sibTransId="{8B18F8A7-895E-4214-B53E-F0A732DB2C20}"/>
    <dgm:cxn modelId="{7459C6FC-571A-4FEF-81DD-9F830EED40B0}" type="presOf" srcId="{3D583D8F-91FD-4FBA-B89E-8BC7DE59E7ED}" destId="{25EFB0E0-C366-48AB-AD18-F7117DE46F14}" srcOrd="0" destOrd="0" presId="urn:microsoft.com/office/officeart/2008/layout/AccentedPicture"/>
    <dgm:cxn modelId="{4521F1EF-3BCD-405C-9D7C-BEA39AB30D7B}" type="presOf" srcId="{10A5E2F6-DAB5-46CC-B7C6-9EBD9E726275}" destId="{11FB9793-B4A6-4D48-BE25-BC8CCFF57E21}" srcOrd="0" destOrd="0" presId="urn:microsoft.com/office/officeart/2008/layout/AccentedPicture"/>
    <dgm:cxn modelId="{87D980C4-4CD8-4060-8228-8E62BD84A3EF}" type="presOf" srcId="{E85F190E-1467-470B-9BC6-2C978D2AB557}" destId="{8CE2CE2A-847F-4875-905B-4F37846ECFF5}" srcOrd="0" destOrd="0" presId="urn:microsoft.com/office/officeart/2008/layout/AccentedPicture"/>
    <dgm:cxn modelId="{D5C008E2-9297-4EA0-8A09-A3FA988472DE}" type="presParOf" srcId="{8CE2CE2A-847F-4875-905B-4F37846ECFF5}" destId="{11FB9793-B4A6-4D48-BE25-BC8CCFF57E21}" srcOrd="0" destOrd="0" presId="urn:microsoft.com/office/officeart/2008/layout/AccentedPicture"/>
    <dgm:cxn modelId="{EFDE1BEF-11B4-4A4F-AD62-40326FFDCA41}" type="presParOf" srcId="{8CE2CE2A-847F-4875-905B-4F37846ECFF5}" destId="{0AB66902-B1F6-4DCB-8BF7-255A4A3EB2AC}" srcOrd="1" destOrd="0" presId="urn:microsoft.com/office/officeart/2008/layout/AccentedPicture"/>
    <dgm:cxn modelId="{44368157-6E51-46B9-AE5A-01EC70897E78}" type="presParOf" srcId="{8CE2CE2A-847F-4875-905B-4F37846ECFF5}" destId="{C98DFEDB-C7F7-4B58-ADAC-C5C411B07DA3}" srcOrd="2" destOrd="0" presId="urn:microsoft.com/office/officeart/2008/layout/AccentedPicture"/>
    <dgm:cxn modelId="{63D519D6-6C9F-475C-87E0-4445E0E674E5}" type="presParOf" srcId="{C98DFEDB-C7F7-4B58-ADAC-C5C411B07DA3}" destId="{095F57E7-A362-49F3-BD33-973CEB230CE1}" srcOrd="0" destOrd="0" presId="urn:microsoft.com/office/officeart/2008/layout/AccentedPicture"/>
    <dgm:cxn modelId="{524ED2B5-BCEC-46B2-90DB-C746EAC1309B}" type="presParOf" srcId="{095F57E7-A362-49F3-BD33-973CEB230CE1}" destId="{67B53F3C-DE89-4A77-A261-3D426252F5AD}" srcOrd="0" destOrd="0" presId="urn:microsoft.com/office/officeart/2008/layout/AccentedPicture"/>
    <dgm:cxn modelId="{854EE3A9-6988-4876-8F92-6846FE8B74EE}" type="presParOf" srcId="{095F57E7-A362-49F3-BD33-973CEB230CE1}" destId="{10BCA9BA-A442-4B32-813F-B0BC4A637E68}" srcOrd="1" destOrd="0" presId="urn:microsoft.com/office/officeart/2008/layout/AccentedPicture"/>
    <dgm:cxn modelId="{AFC377F9-4438-40E9-A8A8-A72B163F4437}" type="presParOf" srcId="{095F57E7-A362-49F3-BD33-973CEB230CE1}" destId="{E2EB570C-3ED2-4178-95ED-27A8B411C840}" srcOrd="2" destOrd="0" presId="urn:microsoft.com/office/officeart/2008/layout/AccentedPicture"/>
    <dgm:cxn modelId="{1EB14D2C-710D-4D68-B442-5B6C2C9DB346}" type="presParOf" srcId="{E2EB570C-3ED2-4178-95ED-27A8B411C840}" destId="{25EFB0E0-C366-48AB-AD18-F7117DE46F14}" srcOrd="0" destOrd="0" presId="urn:microsoft.com/office/officeart/2008/layout/AccentedPicture"/>
    <dgm:cxn modelId="{8C2DECD6-FD93-4B0C-BB31-FDFF0F3F5DEA}" type="presParOf" srcId="{8CE2CE2A-847F-4875-905B-4F37846ECFF5}" destId="{446A6336-2F39-4CDE-8EAE-7A6F628DD0F7}" srcOrd="3" destOrd="0" presId="urn:microsoft.com/office/officeart/2008/layout/AccentedPicture"/>
    <dgm:cxn modelId="{A1C61EA2-386A-4778-8EA5-3A25B51214A2}" type="presParOf" srcId="{446A6336-2F39-4CDE-8EAE-7A6F628DD0F7}" destId="{CF1B5CBB-C045-4866-BF71-55A4353E32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42DF5-969A-4042-B0B7-A2A1F63E077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D2BBFAF-C788-49D4-8C5B-66F3BAE929E3}">
      <dgm:prSet phldrT="[Texto]" custT="1"/>
      <dgm:spPr/>
      <dgm:t>
        <a:bodyPr/>
        <a:lstStyle/>
        <a:p>
          <a:endParaRPr lang="es-PE" sz="1800" b="0" i="0" u="none" strike="noStrike" dirty="0" smtClean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  <a:p>
          <a:r>
            <a:rPr lang="es-PE" sz="1800" b="1" i="0" u="none" strike="noStrike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COMUNIDADES QUE PROMUEVEN PRÁCTICAS Y ENTORNOS SALUDABLES PARA CONTRIBUIR EN LA DISMINUCION DE LOS TRANSTOTRNOS MENTALES Y PROBLEMAS PSICOSOCIALES </a:t>
          </a:r>
        </a:p>
        <a:p>
          <a:pPr algn="l"/>
          <a:endParaRPr lang="es-PE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B8E44-34F5-4C9C-B970-69D025C9CDBE}" type="parTrans" cxnId="{7BB5C737-9D5E-4AE4-B14E-BB17085C77B6}">
      <dgm:prSet/>
      <dgm:spPr/>
      <dgm:t>
        <a:bodyPr/>
        <a:lstStyle/>
        <a:p>
          <a:endParaRPr lang="es-PE"/>
        </a:p>
      </dgm:t>
    </dgm:pt>
    <dgm:pt modelId="{21FD23EB-4DB0-4493-BB8D-B317F731B78F}" type="sibTrans" cxnId="{7BB5C737-9D5E-4AE4-B14E-BB17085C77B6}">
      <dgm:prSet/>
      <dgm:spPr>
        <a:solidFill>
          <a:schemeClr val="accent5"/>
        </a:solidFill>
      </dgm:spPr>
      <dgm:t>
        <a:bodyPr/>
        <a:lstStyle/>
        <a:p>
          <a:endParaRPr lang="es-PE"/>
        </a:p>
      </dgm:t>
    </dgm:pt>
    <dgm:pt modelId="{CB490F8F-1327-4532-8E06-D951DDA262DA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pPr algn="just"/>
          <a:r>
            <a:rPr lang="es-PE" sz="1800" b="1" dirty="0" smtClean="0">
              <a:effectLst/>
              <a:latin typeface="+mn-lt"/>
              <a:cs typeface="Arial"/>
            </a:rPr>
            <a:t>JUNTA VECINAL COMUNAL CAPACITADA QUE PROMUEVE ACCIONES DE PROMOCIÓN DE SALUD MENTAL</a:t>
          </a:r>
          <a:endParaRPr lang="es-PE" sz="1800" b="1" dirty="0">
            <a:latin typeface="+mn-lt"/>
          </a:endParaRPr>
        </a:p>
      </dgm:t>
    </dgm:pt>
    <dgm:pt modelId="{75A95E6A-43C0-4624-9D74-57BB54625E2C}" type="parTrans" cxnId="{1CAF973B-69E4-4321-AD61-7047E15F601D}">
      <dgm:prSet/>
      <dgm:spPr/>
      <dgm:t>
        <a:bodyPr/>
        <a:lstStyle/>
        <a:p>
          <a:endParaRPr lang="es-PE"/>
        </a:p>
      </dgm:t>
    </dgm:pt>
    <dgm:pt modelId="{3EEB3B75-7E5D-4A80-B85D-F5B2612E46D2}" type="sibTrans" cxnId="{1CAF973B-69E4-4321-AD61-7047E15F601D}">
      <dgm:prSet/>
      <dgm:spPr/>
      <dgm:t>
        <a:bodyPr/>
        <a:lstStyle/>
        <a:p>
          <a:endParaRPr lang="es-PE"/>
        </a:p>
      </dgm:t>
    </dgm:pt>
    <dgm:pt modelId="{5729EFC1-A9A3-41E1-BD3B-0D169E3B9453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pPr algn="just"/>
          <a:r>
            <a:rPr lang="es-PE" sz="1800" b="1" dirty="0" smtClean="0">
              <a:effectLst/>
              <a:latin typeface="+mn-lt"/>
              <a:ea typeface="Calibri"/>
              <a:cs typeface="Arial"/>
            </a:rPr>
            <a:t>AGENTES COMUNITARIOS DE SALUD CAPACITADOS PROMUEVEN ACCIONES DE PROMOCIÓN DE SALUD MENTAL</a:t>
          </a:r>
          <a:endParaRPr lang="es-PE" sz="1800" b="1" dirty="0">
            <a:latin typeface="+mn-lt"/>
          </a:endParaRPr>
        </a:p>
      </dgm:t>
    </dgm:pt>
    <dgm:pt modelId="{3A087FE3-911F-48DD-BDB0-1CF957D9B960}" type="parTrans" cxnId="{784EBA09-8B92-42C2-BDB5-FF42BA47F374}">
      <dgm:prSet/>
      <dgm:spPr/>
      <dgm:t>
        <a:bodyPr/>
        <a:lstStyle/>
        <a:p>
          <a:endParaRPr lang="es-PE"/>
        </a:p>
      </dgm:t>
    </dgm:pt>
    <dgm:pt modelId="{CCEE7267-DE4A-462B-981C-BD3825B9B741}" type="sibTrans" cxnId="{784EBA09-8B92-42C2-BDB5-FF42BA47F374}">
      <dgm:prSet/>
      <dgm:spPr/>
      <dgm:t>
        <a:bodyPr/>
        <a:lstStyle/>
        <a:p>
          <a:endParaRPr lang="es-PE"/>
        </a:p>
      </dgm:t>
    </dgm:pt>
    <dgm:pt modelId="{51E06009-3E0D-4C38-AAFE-EC489439A116}" type="pres">
      <dgm:prSet presAssocID="{BDB42DF5-969A-4042-B0B7-A2A1F63E0779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5202983F-6781-4A71-8C1F-DE4E02A028F0}" type="pres">
      <dgm:prSet presAssocID="{21FD23EB-4DB0-4493-BB8D-B317F731B78F}" presName="picture_1" presStyleLbl="bgImgPlace1" presStyleIdx="0" presStyleCnt="1" custLinFactNeighborX="-921" custLinFactNeighborY="1445"/>
      <dgm:spPr/>
      <dgm:t>
        <a:bodyPr/>
        <a:lstStyle/>
        <a:p>
          <a:endParaRPr lang="es-PE"/>
        </a:p>
      </dgm:t>
    </dgm:pt>
    <dgm:pt modelId="{9C45FC8B-31BC-489E-88F6-0F6E90314ED4}" type="pres">
      <dgm:prSet presAssocID="{ED2BBFAF-C788-49D4-8C5B-66F3BAE929E3}" presName="text_1" presStyleLbl="node1" presStyleIdx="0" presStyleCnt="0" custScaleY="131577" custLinFactNeighborX="7856" custLinFactNeighborY="-308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F514EF-A611-439A-A6D6-7F6DEFF61C5F}" type="pres">
      <dgm:prSet presAssocID="{BDB42DF5-969A-4042-B0B7-A2A1F63E0779}" presName="linV" presStyleCnt="0"/>
      <dgm:spPr/>
    </dgm:pt>
    <dgm:pt modelId="{4E0916D9-9A4D-451A-89D8-725189850B14}" type="pres">
      <dgm:prSet presAssocID="{CB490F8F-1327-4532-8E06-D951DDA262DA}" presName="pair" presStyleCnt="0"/>
      <dgm:spPr/>
    </dgm:pt>
    <dgm:pt modelId="{1E2DC793-4C36-45A6-B2AE-DBC70738EE36}" type="pres">
      <dgm:prSet presAssocID="{CB490F8F-1327-4532-8E06-D951DDA262DA}" presName="spaceH" presStyleLbl="node1" presStyleIdx="0" presStyleCnt="0"/>
      <dgm:spPr/>
    </dgm:pt>
    <dgm:pt modelId="{08B207E0-C817-4DFB-B8F1-54655356BA89}" type="pres">
      <dgm:prSet presAssocID="{CB490F8F-1327-4532-8E06-D951DDA262DA}" presName="desPictures" presStyleLbl="alignImgPlace1" presStyleIdx="0" presStyleCnt="2" custLinFactNeighborX="13344" custLinFactNeighborY="444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D8B8DB22-F3D4-4CDC-9253-8577FAC8BEE0}" type="pres">
      <dgm:prSet presAssocID="{CB490F8F-1327-4532-8E06-D951DDA262DA}" presName="desTextWrapper" presStyleCnt="0"/>
      <dgm:spPr/>
    </dgm:pt>
    <dgm:pt modelId="{1150C963-12BE-4B18-9642-35995C3BAFB7}" type="pres">
      <dgm:prSet presAssocID="{CB490F8F-1327-4532-8E06-D951DDA262DA}" presName="desText" presStyleLbl="revTx" presStyleIdx="0" presStyleCnt="2" custScaleX="155651" custScaleY="120098" custLinFactNeighborX="5310" custLinFactNeighborY="389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270FE2-D01D-401C-ADE9-C10381F1920F}" type="pres">
      <dgm:prSet presAssocID="{3EEB3B75-7E5D-4A80-B85D-F5B2612E46D2}" presName="spaceV" presStyleCnt="0"/>
      <dgm:spPr/>
    </dgm:pt>
    <dgm:pt modelId="{0B8098AE-DA52-464B-916A-046FCC28870C}" type="pres">
      <dgm:prSet presAssocID="{5729EFC1-A9A3-41E1-BD3B-0D169E3B9453}" presName="pair" presStyleCnt="0"/>
      <dgm:spPr/>
    </dgm:pt>
    <dgm:pt modelId="{5F1440A9-1447-405A-BCED-30A4371425B6}" type="pres">
      <dgm:prSet presAssocID="{5729EFC1-A9A3-41E1-BD3B-0D169E3B9453}" presName="spaceH" presStyleLbl="node1" presStyleIdx="0" presStyleCnt="0"/>
      <dgm:spPr/>
    </dgm:pt>
    <dgm:pt modelId="{31B5D27E-55E3-4F00-83D8-B6A7D2E856FF}" type="pres">
      <dgm:prSet presAssocID="{5729EFC1-A9A3-41E1-BD3B-0D169E3B9453}" presName="desPictures" presStyleLbl="alignImgPlace1" presStyleIdx="1" presStyleCnt="2" custLinFactNeighborX="4448" custLinFactNeighborY="833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61BF83B0-CAAE-4E61-B74A-A7FBD2950B1B}" type="pres">
      <dgm:prSet presAssocID="{5729EFC1-A9A3-41E1-BD3B-0D169E3B9453}" presName="desTextWrapper" presStyleCnt="0"/>
      <dgm:spPr/>
    </dgm:pt>
    <dgm:pt modelId="{2BB74FD9-CE0B-45BC-BFE8-C56C28CE534B}" type="pres">
      <dgm:prSet presAssocID="{5729EFC1-A9A3-41E1-BD3B-0D169E3B9453}" presName="desText" presStyleLbl="revTx" presStyleIdx="1" presStyleCnt="2" custScaleX="159279" custScaleY="145313" custLinFactNeighborX="4930" custLinFactNeighborY="9563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A09BD3-B9BC-4CD0-AD34-E6030B81D109}" type="pres">
      <dgm:prSet presAssocID="{BDB42DF5-969A-4042-B0B7-A2A1F63E0779}" presName="maxNode" presStyleCnt="0"/>
      <dgm:spPr/>
    </dgm:pt>
    <dgm:pt modelId="{1FA2BF9B-3AE3-459A-A0BE-D65A1F8A6713}" type="pres">
      <dgm:prSet presAssocID="{BDB42DF5-969A-4042-B0B7-A2A1F63E0779}" presName="Name33" presStyleCnt="0"/>
      <dgm:spPr/>
    </dgm:pt>
  </dgm:ptLst>
  <dgm:cxnLst>
    <dgm:cxn modelId="{7BB5C737-9D5E-4AE4-B14E-BB17085C77B6}" srcId="{BDB42DF5-969A-4042-B0B7-A2A1F63E0779}" destId="{ED2BBFAF-C788-49D4-8C5B-66F3BAE929E3}" srcOrd="0" destOrd="0" parTransId="{0A9B8E44-34F5-4C9C-B970-69D025C9CDBE}" sibTransId="{21FD23EB-4DB0-4493-BB8D-B317F731B78F}"/>
    <dgm:cxn modelId="{FFFCC922-7A34-4E00-BB6F-7913749BFAD3}" type="presOf" srcId="{ED2BBFAF-C788-49D4-8C5B-66F3BAE929E3}" destId="{9C45FC8B-31BC-489E-88F6-0F6E90314ED4}" srcOrd="0" destOrd="0" presId="urn:microsoft.com/office/officeart/2008/layout/AccentedPicture"/>
    <dgm:cxn modelId="{784EBA09-8B92-42C2-BDB5-FF42BA47F374}" srcId="{BDB42DF5-969A-4042-B0B7-A2A1F63E0779}" destId="{5729EFC1-A9A3-41E1-BD3B-0D169E3B9453}" srcOrd="2" destOrd="0" parTransId="{3A087FE3-911F-48DD-BDB0-1CF957D9B960}" sibTransId="{CCEE7267-DE4A-462B-981C-BD3825B9B741}"/>
    <dgm:cxn modelId="{0A4A7B8A-47F3-4BA1-BD35-5E8EEFAEF654}" type="presOf" srcId="{CB490F8F-1327-4532-8E06-D951DDA262DA}" destId="{1150C963-12BE-4B18-9642-35995C3BAFB7}" srcOrd="0" destOrd="0" presId="urn:microsoft.com/office/officeart/2008/layout/AccentedPicture"/>
    <dgm:cxn modelId="{8EC1A0F8-7B71-4A38-B078-AA2777D4358E}" type="presOf" srcId="{5729EFC1-A9A3-41E1-BD3B-0D169E3B9453}" destId="{2BB74FD9-CE0B-45BC-BFE8-C56C28CE534B}" srcOrd="0" destOrd="0" presId="urn:microsoft.com/office/officeart/2008/layout/AccentedPicture"/>
    <dgm:cxn modelId="{7D4049AB-7209-482A-B6D2-EE8333730942}" type="presOf" srcId="{BDB42DF5-969A-4042-B0B7-A2A1F63E0779}" destId="{51E06009-3E0D-4C38-AAFE-EC489439A116}" srcOrd="0" destOrd="0" presId="urn:microsoft.com/office/officeart/2008/layout/AccentedPicture"/>
    <dgm:cxn modelId="{0D6E003E-2256-4CF9-A745-8B9F9A749234}" type="presOf" srcId="{21FD23EB-4DB0-4493-BB8D-B317F731B78F}" destId="{5202983F-6781-4A71-8C1F-DE4E02A028F0}" srcOrd="0" destOrd="0" presId="urn:microsoft.com/office/officeart/2008/layout/AccentedPicture"/>
    <dgm:cxn modelId="{1CAF973B-69E4-4321-AD61-7047E15F601D}" srcId="{BDB42DF5-969A-4042-B0B7-A2A1F63E0779}" destId="{CB490F8F-1327-4532-8E06-D951DDA262DA}" srcOrd="1" destOrd="0" parTransId="{75A95E6A-43C0-4624-9D74-57BB54625E2C}" sibTransId="{3EEB3B75-7E5D-4A80-B85D-F5B2612E46D2}"/>
    <dgm:cxn modelId="{14A1F999-6455-421F-B38A-82748B400D4A}" type="presParOf" srcId="{51E06009-3E0D-4C38-AAFE-EC489439A116}" destId="{5202983F-6781-4A71-8C1F-DE4E02A028F0}" srcOrd="0" destOrd="0" presId="urn:microsoft.com/office/officeart/2008/layout/AccentedPicture"/>
    <dgm:cxn modelId="{821466DF-5097-4DD2-B2DF-9C3BC0863791}" type="presParOf" srcId="{51E06009-3E0D-4C38-AAFE-EC489439A116}" destId="{9C45FC8B-31BC-489E-88F6-0F6E90314ED4}" srcOrd="1" destOrd="0" presId="urn:microsoft.com/office/officeart/2008/layout/AccentedPicture"/>
    <dgm:cxn modelId="{51B9D72E-C66D-4356-B9ED-3CB09B8BEE87}" type="presParOf" srcId="{51E06009-3E0D-4C38-AAFE-EC489439A116}" destId="{0EF514EF-A611-439A-A6D6-7F6DEFF61C5F}" srcOrd="2" destOrd="0" presId="urn:microsoft.com/office/officeart/2008/layout/AccentedPicture"/>
    <dgm:cxn modelId="{3FA01383-F2A6-4FAC-8ABE-E739617A5F53}" type="presParOf" srcId="{0EF514EF-A611-439A-A6D6-7F6DEFF61C5F}" destId="{4E0916D9-9A4D-451A-89D8-725189850B14}" srcOrd="0" destOrd="0" presId="urn:microsoft.com/office/officeart/2008/layout/AccentedPicture"/>
    <dgm:cxn modelId="{9A997EBB-138C-4A08-BC51-15908CC62D16}" type="presParOf" srcId="{4E0916D9-9A4D-451A-89D8-725189850B14}" destId="{1E2DC793-4C36-45A6-B2AE-DBC70738EE36}" srcOrd="0" destOrd="0" presId="urn:microsoft.com/office/officeart/2008/layout/AccentedPicture"/>
    <dgm:cxn modelId="{CB52821E-3C88-4D96-B49D-1EE5F4BA99FB}" type="presParOf" srcId="{4E0916D9-9A4D-451A-89D8-725189850B14}" destId="{08B207E0-C817-4DFB-B8F1-54655356BA89}" srcOrd="1" destOrd="0" presId="urn:microsoft.com/office/officeart/2008/layout/AccentedPicture"/>
    <dgm:cxn modelId="{DE319FD0-14FA-46E2-80CA-B70270FB2EAF}" type="presParOf" srcId="{4E0916D9-9A4D-451A-89D8-725189850B14}" destId="{D8B8DB22-F3D4-4CDC-9253-8577FAC8BEE0}" srcOrd="2" destOrd="0" presId="urn:microsoft.com/office/officeart/2008/layout/AccentedPicture"/>
    <dgm:cxn modelId="{34CF7799-EEB7-4E1B-9104-029F083176A1}" type="presParOf" srcId="{D8B8DB22-F3D4-4CDC-9253-8577FAC8BEE0}" destId="{1150C963-12BE-4B18-9642-35995C3BAFB7}" srcOrd="0" destOrd="0" presId="urn:microsoft.com/office/officeart/2008/layout/AccentedPicture"/>
    <dgm:cxn modelId="{3372C220-BD5A-4750-90C9-F36504376244}" type="presParOf" srcId="{0EF514EF-A611-439A-A6D6-7F6DEFF61C5F}" destId="{FC270FE2-D01D-401C-ADE9-C10381F1920F}" srcOrd="1" destOrd="0" presId="urn:microsoft.com/office/officeart/2008/layout/AccentedPicture"/>
    <dgm:cxn modelId="{92D2608A-9CA4-4681-A194-04DEA69A1E2A}" type="presParOf" srcId="{0EF514EF-A611-439A-A6D6-7F6DEFF61C5F}" destId="{0B8098AE-DA52-464B-916A-046FCC28870C}" srcOrd="2" destOrd="0" presId="urn:microsoft.com/office/officeart/2008/layout/AccentedPicture"/>
    <dgm:cxn modelId="{89E99F2A-237D-4B1F-B760-4A72476AC4B5}" type="presParOf" srcId="{0B8098AE-DA52-464B-916A-046FCC28870C}" destId="{5F1440A9-1447-405A-BCED-30A4371425B6}" srcOrd="0" destOrd="0" presId="urn:microsoft.com/office/officeart/2008/layout/AccentedPicture"/>
    <dgm:cxn modelId="{7EF926AB-9CA1-42A3-A291-916794214DFF}" type="presParOf" srcId="{0B8098AE-DA52-464B-916A-046FCC28870C}" destId="{31B5D27E-55E3-4F00-83D8-B6A7D2E856FF}" srcOrd="1" destOrd="0" presId="urn:microsoft.com/office/officeart/2008/layout/AccentedPicture"/>
    <dgm:cxn modelId="{09881FFD-320A-498D-8949-F29185CA7582}" type="presParOf" srcId="{0B8098AE-DA52-464B-916A-046FCC28870C}" destId="{61BF83B0-CAAE-4E61-B74A-A7FBD2950B1B}" srcOrd="2" destOrd="0" presId="urn:microsoft.com/office/officeart/2008/layout/AccentedPicture"/>
    <dgm:cxn modelId="{1D9D14C8-9A47-4BD7-ACC9-CC6030D767AF}" type="presParOf" srcId="{61BF83B0-CAAE-4E61-B74A-A7FBD2950B1B}" destId="{2BB74FD9-CE0B-45BC-BFE8-C56C28CE534B}" srcOrd="0" destOrd="0" presId="urn:microsoft.com/office/officeart/2008/layout/AccentedPicture"/>
    <dgm:cxn modelId="{B219F520-4C63-45D5-98E6-7BDA0AB1CA03}" type="presParOf" srcId="{51E06009-3E0D-4C38-AAFE-EC489439A116}" destId="{B8A09BD3-B9BC-4CD0-AD34-E6030B81D109}" srcOrd="3" destOrd="0" presId="urn:microsoft.com/office/officeart/2008/layout/AccentedPicture"/>
    <dgm:cxn modelId="{60EEF79F-AF68-475A-8B75-14294605ECD4}" type="presParOf" srcId="{B8A09BD3-B9BC-4CD0-AD34-E6030B81D109}" destId="{1FA2BF9B-3AE3-459A-A0BE-D65A1F8A671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pPr algn="just"/>
          <a:r>
            <a:rPr lang="es-PE" sz="1600" b="1" dirty="0" smtClean="0"/>
            <a:t>Familias con niñas y niños y/o adolescentes de sectores priorizados de los distritos de quintil de pobreza 1 y 2 y/o en riesgo de problemas de la salud mental</a:t>
          </a:r>
          <a:endParaRPr lang="es-PE" sz="1600" b="1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pPr algn="just"/>
          <a:r>
            <a:rPr lang="es-PE" sz="1600" b="1" spc="-30" dirty="0" smtClean="0">
              <a:effectLst/>
              <a:latin typeface="+mn-lt"/>
              <a:ea typeface="Times New Roman"/>
              <a:cs typeface="Arial"/>
            </a:rPr>
            <a:t>Familias que reciben </a:t>
          </a:r>
          <a:r>
            <a:rPr lang="es-PE" sz="1600" b="1" spc="-30" dirty="0" smtClean="0">
              <a:effectLst/>
              <a:latin typeface="+mn-lt"/>
              <a:cs typeface="Arial"/>
            </a:rPr>
            <a:t>sesiones educativas para promover comportamientos y entornos saludables que contribuyan a la mejora de la salud mental</a:t>
          </a:r>
          <a:endParaRPr lang="es-PE" sz="1600" b="1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pPr algn="just"/>
          <a:r>
            <a:rPr lang="es-PE" sz="1600" b="1" dirty="0" smtClean="0"/>
            <a:t>Personal de Salud capacitado del primer nivel de  atención (I-1 al I-4) y excepcionalmente los establecimientos del segundo nivel de atención con población asignada</a:t>
          </a:r>
          <a:endParaRPr lang="es-PE" sz="1600" b="1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pPr algn="just"/>
          <a:r>
            <a:rPr lang="es-PE" sz="1600" b="1" dirty="0" smtClean="0"/>
            <a:t>En la vivienda de alguna de las familias, local comunal u otro que considere pertinente.</a:t>
          </a:r>
          <a:endParaRPr lang="es-PE" sz="1600" b="1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pPr algn="l"/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pPr algn="l"/>
          <a:endParaRPr lang="es-PE" sz="16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 custScaleX="11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 custScaleX="1129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 custScaleX="121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 custScaleX="121774" custScaleY="992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 custScaleX="113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 custScaleX="1122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E58737-7586-411A-9BE4-D363F171C65A}" type="presOf" srcId="{67A96BF9-0C7D-48A7-B753-EB99DAB367DC}" destId="{A2793DE4-0A35-48EC-95D3-BF4E750E0003}" srcOrd="0" destOrd="1" presId="urn:microsoft.com/office/officeart/2005/8/layout/hList1"/>
    <dgm:cxn modelId="{231CE214-D0C0-4ED5-839F-AA545CF2CD92}" type="presOf" srcId="{75A0F7DF-20D9-4B3D-A0C7-0581258DB5E2}" destId="{4DBB8ACE-26CC-49EC-BF0D-F81BD919144B}" srcOrd="0" destOrd="0" presId="urn:microsoft.com/office/officeart/2005/8/layout/hList1"/>
    <dgm:cxn modelId="{A4266A83-B2D4-48DF-A6C6-97361DCE16E2}" type="presOf" srcId="{FCAC5D9F-42DB-4384-B7AC-9E21946F2D3A}" destId="{0BFB0952-E547-40C4-A3EE-B63AE738F5FA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3CDE549E-5E51-4368-82F9-BB98DEC0405B}" type="presOf" srcId="{BB1CD387-4686-4DE4-B6F0-AED16850A842}" destId="{E10F8B38-A4A0-4B0C-97CD-2B439EFB16FB}" srcOrd="0" destOrd="0" presId="urn:microsoft.com/office/officeart/2005/8/layout/hList1"/>
    <dgm:cxn modelId="{0CECD7C4-31DC-4C27-AD8F-FA178EA0B6DB}" type="presOf" srcId="{6AB8297C-71B9-4EA3-B7EF-FCCCF79299B0}" destId="{219A1856-14D7-418D-90B3-7F1D75C4173B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7D1D5FF1-E614-4C8A-A3ED-1844D78A51DF}" type="presOf" srcId="{DBB419FF-0703-411F-B710-97530FD6C44E}" destId="{C388E411-51B7-4994-88D5-56E60B190672}" srcOrd="0" destOrd="1" presId="urn:microsoft.com/office/officeart/2005/8/layout/hList1"/>
    <dgm:cxn modelId="{1BFFD048-F50B-44F8-A06C-BAAA0932DE99}" type="presOf" srcId="{671E2477-DEFB-49B1-BC6A-5A34682B36FC}" destId="{31E55F79-26D5-4708-BE3D-98C940999B3C}" srcOrd="0" destOrd="0" presId="urn:microsoft.com/office/officeart/2005/8/layout/hList1"/>
    <dgm:cxn modelId="{9220F8EA-EF95-4537-8334-CD88F1540808}" type="presOf" srcId="{7B2A5793-8CD0-4ACD-BB2E-363A9C63A8C3}" destId="{C388E411-51B7-4994-88D5-56E60B190672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11065A1F-3AB6-4FFF-8D6B-CFD7A1DE3A20}" type="presOf" srcId="{E6977A8D-46DF-4F02-A79D-20E938552161}" destId="{A2793DE4-0A35-48EC-95D3-BF4E750E0003}" srcOrd="0" destOrd="0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4296E8AF-2E58-4DF7-AEE5-E0E122F74DC3}" type="presOf" srcId="{2BB36BEB-88A0-453C-8CBD-7063FAB7E470}" destId="{51630D76-97A9-4C28-A845-59382E0EDCAF}" srcOrd="0" destOrd="0" presId="urn:microsoft.com/office/officeart/2005/8/layout/hList1"/>
    <dgm:cxn modelId="{2E9B6D88-0675-4B41-90AD-84447D2EB911}" type="presOf" srcId="{38CE9EA8-9484-4FC3-9B75-5446DDF4E742}" destId="{4D38372A-3468-484D-9846-C66D948C3B69}" srcOrd="0" destOrd="0" presId="urn:microsoft.com/office/officeart/2005/8/layout/hList1"/>
    <dgm:cxn modelId="{A34B6E09-8885-491A-8F85-3A46C7E5C0A5}" type="presParOf" srcId="{0BFB0952-E547-40C4-A3EE-B63AE738F5FA}" destId="{49409A02-B772-4C99-B9EE-CD0EDA318FB2}" srcOrd="0" destOrd="0" presId="urn:microsoft.com/office/officeart/2005/8/layout/hList1"/>
    <dgm:cxn modelId="{D3C995E0-6199-4451-93F9-230182352C1F}" type="presParOf" srcId="{49409A02-B772-4C99-B9EE-CD0EDA318FB2}" destId="{51630D76-97A9-4C28-A845-59382E0EDCAF}" srcOrd="0" destOrd="0" presId="urn:microsoft.com/office/officeart/2005/8/layout/hList1"/>
    <dgm:cxn modelId="{2547A1EE-7DE0-4F9D-899A-A3B86FE96C08}" type="presParOf" srcId="{49409A02-B772-4C99-B9EE-CD0EDA318FB2}" destId="{A2793DE4-0A35-48EC-95D3-BF4E750E0003}" srcOrd="1" destOrd="0" presId="urn:microsoft.com/office/officeart/2005/8/layout/hList1"/>
    <dgm:cxn modelId="{27B09F2A-2C29-4407-9469-B9027C7E63EF}" type="presParOf" srcId="{0BFB0952-E547-40C4-A3EE-B63AE738F5FA}" destId="{72A28531-8B05-4EE4-91E0-BDFF344A48ED}" srcOrd="1" destOrd="0" presId="urn:microsoft.com/office/officeart/2005/8/layout/hList1"/>
    <dgm:cxn modelId="{C07B89F4-97AB-44D6-9F21-68B9B0C1E57F}" type="presParOf" srcId="{0BFB0952-E547-40C4-A3EE-B63AE738F5FA}" destId="{A4A23A34-8C67-4FDE-A955-B1BB15052B86}" srcOrd="2" destOrd="0" presId="urn:microsoft.com/office/officeart/2005/8/layout/hList1"/>
    <dgm:cxn modelId="{3D192A73-269B-42C4-86B8-646F7512D643}" type="presParOf" srcId="{A4A23A34-8C67-4FDE-A955-B1BB15052B86}" destId="{E10F8B38-A4A0-4B0C-97CD-2B439EFB16FB}" srcOrd="0" destOrd="0" presId="urn:microsoft.com/office/officeart/2005/8/layout/hList1"/>
    <dgm:cxn modelId="{FA259436-20A1-404D-811F-CBDB23CD2DC3}" type="presParOf" srcId="{A4A23A34-8C67-4FDE-A955-B1BB15052B86}" destId="{31E55F79-26D5-4708-BE3D-98C940999B3C}" srcOrd="1" destOrd="0" presId="urn:microsoft.com/office/officeart/2005/8/layout/hList1"/>
    <dgm:cxn modelId="{FF7F8623-B931-44DA-AE20-1CD30FB0A9E0}" type="presParOf" srcId="{0BFB0952-E547-40C4-A3EE-B63AE738F5FA}" destId="{DCAC0083-FDC4-4666-9EDF-7B19EB382BD1}" srcOrd="3" destOrd="0" presId="urn:microsoft.com/office/officeart/2005/8/layout/hList1"/>
    <dgm:cxn modelId="{146BF518-5175-4C9B-97AD-14DCFBBDE9EA}" type="presParOf" srcId="{0BFB0952-E547-40C4-A3EE-B63AE738F5FA}" destId="{C8095678-6C46-475E-AD16-FE02040376D2}" srcOrd="4" destOrd="0" presId="urn:microsoft.com/office/officeart/2005/8/layout/hList1"/>
    <dgm:cxn modelId="{D3CDAF72-24FA-42F4-B01A-B1917F76C0E7}" type="presParOf" srcId="{C8095678-6C46-475E-AD16-FE02040376D2}" destId="{4D38372A-3468-484D-9846-C66D948C3B69}" srcOrd="0" destOrd="0" presId="urn:microsoft.com/office/officeart/2005/8/layout/hList1"/>
    <dgm:cxn modelId="{387EB529-5A95-4E86-B756-C7F44C14083E}" type="presParOf" srcId="{C8095678-6C46-475E-AD16-FE02040376D2}" destId="{4DBB8ACE-26CC-49EC-BF0D-F81BD919144B}" srcOrd="1" destOrd="0" presId="urn:microsoft.com/office/officeart/2005/8/layout/hList1"/>
    <dgm:cxn modelId="{09FD318D-434C-4580-B9AD-CD2B759E2CD1}" type="presParOf" srcId="{0BFB0952-E547-40C4-A3EE-B63AE738F5FA}" destId="{52EA4AC7-C72F-491E-8171-9FC69748006C}" srcOrd="5" destOrd="0" presId="urn:microsoft.com/office/officeart/2005/8/layout/hList1"/>
    <dgm:cxn modelId="{CC1AAA08-910C-4CFD-B71B-6BFEC31E54B2}" type="presParOf" srcId="{0BFB0952-E547-40C4-A3EE-B63AE738F5FA}" destId="{B79C2BC4-8438-4726-85AF-DDAFEA7FE02D}" srcOrd="6" destOrd="0" presId="urn:microsoft.com/office/officeart/2005/8/layout/hList1"/>
    <dgm:cxn modelId="{79711714-6738-4641-8AC1-5D4EB4EC1F4A}" type="presParOf" srcId="{B79C2BC4-8438-4726-85AF-DDAFEA7FE02D}" destId="{219A1856-14D7-418D-90B3-7F1D75C4173B}" srcOrd="0" destOrd="0" presId="urn:microsoft.com/office/officeart/2005/8/layout/hList1"/>
    <dgm:cxn modelId="{28C67BF0-A1BF-49D2-867D-C35E25E66F52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14FD1-4577-42B4-9C1F-641A500696D4}" type="doc">
      <dgm:prSet loTypeId="urn:microsoft.com/office/officeart/2005/8/layout/hierarchy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E8E549E0-DF87-4A9A-9093-9D1E74DBE7BB}">
      <dgm:prSet phldrT="[Texto]" custT="1"/>
      <dgm:spPr/>
      <dgm:t>
        <a:bodyPr/>
        <a:lstStyle/>
        <a:p>
          <a:r>
            <a:rPr lang="es-PE" sz="1200" b="1" spc="-30" dirty="0" smtClean="0">
              <a:effectLst/>
              <a:latin typeface="+mn-lt"/>
              <a:ea typeface="Times New Roman"/>
              <a:cs typeface="Arial"/>
            </a:rPr>
            <a:t>FAMILIAS QUE RECIBEN </a:t>
          </a:r>
          <a:r>
            <a:rPr lang="es-PE" sz="1200" b="1" spc="-30" dirty="0" smtClean="0">
              <a:effectLst/>
              <a:latin typeface="+mn-lt"/>
              <a:cs typeface="Arial"/>
            </a:rPr>
            <a:t>SESIONES EDUCATIVAS PARA PROMOVER PRÁCTICAS Y GENERAR ENTORNOS SALUDABLES PARA CONTRIBUIR A LA MEJORA DE LA SALUD MENTAL </a:t>
          </a:r>
          <a:r>
            <a:rPr lang="es-PE" sz="1200" b="1" spc="-30" dirty="0" smtClean="0">
              <a:effectLst/>
              <a:latin typeface="+mn-lt"/>
              <a:ea typeface="Times New Roman"/>
              <a:cs typeface="Arial"/>
            </a:rPr>
            <a:t> (5005203)</a:t>
          </a:r>
          <a:endParaRPr lang="es-PE" sz="1200" b="1" dirty="0"/>
        </a:p>
      </dgm:t>
    </dgm:pt>
    <dgm:pt modelId="{017E9C38-6853-4C59-B1CB-2D076561AD34}" type="parTrans" cxnId="{279299B8-62A7-46CD-A887-A8A9EE14B3DD}">
      <dgm:prSet/>
      <dgm:spPr/>
      <dgm:t>
        <a:bodyPr/>
        <a:lstStyle/>
        <a:p>
          <a:endParaRPr lang="es-PE"/>
        </a:p>
      </dgm:t>
    </dgm:pt>
    <dgm:pt modelId="{E52CBA1C-9BCA-4141-ABDD-B43A7CDB49F0}" type="sibTrans" cxnId="{279299B8-62A7-46CD-A887-A8A9EE14B3DD}">
      <dgm:prSet/>
      <dgm:spPr/>
      <dgm:t>
        <a:bodyPr/>
        <a:lstStyle/>
        <a:p>
          <a:endParaRPr lang="es-PE"/>
        </a:p>
      </dgm:t>
    </dgm:pt>
    <dgm:pt modelId="{37A7B45A-7ACE-454D-B368-17C25B81ED62}">
      <dgm:prSet phldrT="[Texto]" custT="1"/>
      <dgm:spPr/>
      <dgm:t>
        <a:bodyPr/>
        <a:lstStyle/>
        <a:p>
          <a:pPr algn="just"/>
          <a:endParaRPr lang="es-PE" sz="1000" dirty="0" smtClean="0"/>
        </a:p>
        <a:p>
          <a:pPr algn="just"/>
          <a:r>
            <a:rPr lang="es-PE" sz="1400" b="1" dirty="0" smtClean="0"/>
            <a:t>1 taller de Promoción de Convivencia Saludable:</a:t>
          </a:r>
          <a:r>
            <a:rPr lang="es-PE" sz="1400" dirty="0" smtClean="0"/>
            <a:t> Se desarrollaran </a:t>
          </a:r>
          <a:r>
            <a:rPr lang="es-PE" sz="1400" b="1" dirty="0" smtClean="0"/>
            <a:t>4 Sesiones Educativas </a:t>
          </a:r>
          <a:r>
            <a:rPr lang="es-PE" sz="1400" dirty="0" smtClean="0"/>
            <a:t>(estilos de vida saludable, manejo de las emociones, comunicación asertiva y relaciones interpersonales - resolución de conflictos) dirigidas a padres de familias con niñas y/o niños y/o adolescente con una duración de 60 minutos por sesión, realizado en la vivienda, comunidad o institución educativa.</a:t>
          </a:r>
        </a:p>
        <a:p>
          <a:pPr algn="just"/>
          <a:r>
            <a:rPr lang="es-PE" sz="1400" b="1" dirty="0" smtClean="0"/>
            <a:t>1 taller de Promoción de Valores y Buen Trato:</a:t>
          </a:r>
          <a:r>
            <a:rPr lang="es-PE" sz="1400" dirty="0" smtClean="0"/>
            <a:t> Se desarrollaran </a:t>
          </a:r>
          <a:r>
            <a:rPr lang="es-PE" sz="1400" b="1" dirty="0" smtClean="0"/>
            <a:t>4 Sesiones Educativas  </a:t>
          </a:r>
          <a:r>
            <a:rPr lang="es-PE" sz="1400" dirty="0" smtClean="0"/>
            <a:t>dirigidas a padres de familias con niñas y/o niños y/o adolescente con una duración de 60 minutos por sesión, realizado en la vivienda, comunidad o institución educativas.</a:t>
          </a:r>
        </a:p>
        <a:p>
          <a:pPr algn="just"/>
          <a:r>
            <a:rPr lang="es-PE" sz="1400" b="1" dirty="0" smtClean="0"/>
            <a:t>1 taller de Promoción de Buenas Prácticas para el Cuidado </a:t>
          </a:r>
          <a:r>
            <a:rPr lang="es-PE" sz="1400" b="1" dirty="0" err="1" smtClean="0"/>
            <a:t>Psicoafectivo</a:t>
          </a:r>
          <a:r>
            <a:rPr lang="es-PE" sz="1400" b="1" dirty="0" smtClean="0"/>
            <a:t>:</a:t>
          </a:r>
          <a:r>
            <a:rPr lang="es-PE" sz="1400" dirty="0" smtClean="0"/>
            <a:t> Se desarrollaran </a:t>
          </a:r>
          <a:r>
            <a:rPr lang="es-PE" sz="1400" b="1" dirty="0" smtClean="0"/>
            <a:t>7 Sesiones Educativas </a:t>
          </a:r>
          <a:r>
            <a:rPr lang="es-PE" sz="1400" dirty="0" smtClean="0"/>
            <a:t>(Aprendiendo a ser padres, favoreciendo la comunicación en el niño, vínculo afectivo- apego, </a:t>
          </a:r>
          <a:r>
            <a:rPr lang="es-ES" sz="1400" dirty="0" smtClean="0"/>
            <a:t>manejando emociones reconociendo  el  temperamento del niño menor de un año y </a:t>
          </a:r>
          <a:r>
            <a:rPr lang="es-PE" sz="1400" dirty="0" smtClean="0"/>
            <a:t>la familia y su rol en el desarrollo de la autoestima), con énfasis en buenas prácticas de crianza, dirigidas a padres de familias con niñas y/o niños y/o adolescente con una duración de 60 minutos por sesión, realizado en la vivienda, comunidad o institución educativas</a:t>
          </a:r>
        </a:p>
        <a:p>
          <a:pPr algn="just"/>
          <a:endParaRPr lang="es-PE" sz="1000" dirty="0" smtClean="0"/>
        </a:p>
        <a:p>
          <a:pPr algn="just"/>
          <a:endParaRPr lang="es-PE" sz="1000" b="1" dirty="0" smtClean="0"/>
        </a:p>
      </dgm:t>
    </dgm:pt>
    <dgm:pt modelId="{C9334934-7D8E-438A-81B6-261361414558}" type="parTrans" cxnId="{D0F43B91-62A0-43FE-A569-83BA928F0427}">
      <dgm:prSet/>
      <dgm:spPr/>
      <dgm:t>
        <a:bodyPr/>
        <a:lstStyle/>
        <a:p>
          <a:endParaRPr lang="es-PE"/>
        </a:p>
      </dgm:t>
    </dgm:pt>
    <dgm:pt modelId="{73A422C0-79E7-4698-B525-AC9634D34544}" type="sibTrans" cxnId="{D0F43B91-62A0-43FE-A569-83BA928F0427}">
      <dgm:prSet/>
      <dgm:spPr/>
      <dgm:t>
        <a:bodyPr/>
        <a:lstStyle/>
        <a:p>
          <a:endParaRPr lang="es-PE"/>
        </a:p>
      </dgm:t>
    </dgm:pt>
    <dgm:pt modelId="{B5F37066-E987-449C-A5EE-47668CFFE3C0}">
      <dgm:prSet phldrT="[Texto]" custT="1"/>
      <dgm:spPr/>
      <dgm:t>
        <a:bodyPr/>
        <a:lstStyle/>
        <a:p>
          <a:pPr algn="l"/>
          <a:r>
            <a:rPr lang="es-ES" sz="1400" dirty="0" smtClean="0"/>
            <a:t>100% </a:t>
          </a:r>
          <a:r>
            <a:rPr lang="es-PE" sz="1400" dirty="0" smtClean="0"/>
            <a:t>de familias con niñas y/o niños y/o adolescentes de sectores priorizados de los distritos de quintil de pobreza 1 y 2 y/o en riesgo de problemas de salud mental</a:t>
          </a:r>
          <a:r>
            <a:rPr lang="es-ES" sz="1400" dirty="0" smtClean="0"/>
            <a:t>.</a:t>
          </a:r>
          <a:endParaRPr lang="es-PE" sz="1400" dirty="0" smtClean="0"/>
        </a:p>
      </dgm:t>
    </dgm:pt>
    <dgm:pt modelId="{63E4C7BF-3479-4482-B7B6-2297B581DDB4}" type="parTrans" cxnId="{B1DA31D6-28B4-48D4-B4FE-88985FEEFF34}">
      <dgm:prSet/>
      <dgm:spPr/>
      <dgm:t>
        <a:bodyPr/>
        <a:lstStyle/>
        <a:p>
          <a:endParaRPr lang="es-PE"/>
        </a:p>
      </dgm:t>
    </dgm:pt>
    <dgm:pt modelId="{8FE6FF0F-53F8-4EC7-85DE-4DB0263EAA03}" type="sibTrans" cxnId="{B1DA31D6-28B4-48D4-B4FE-88985FEEFF34}">
      <dgm:prSet/>
      <dgm:spPr/>
      <dgm:t>
        <a:bodyPr/>
        <a:lstStyle/>
        <a:p>
          <a:endParaRPr lang="es-PE"/>
        </a:p>
      </dgm:t>
    </dgm:pt>
    <dgm:pt modelId="{1A99C5AC-9DFA-4502-B4E1-03F1CBA7D1AD}">
      <dgm:prSet phldrT="[Texto]" custT="1"/>
      <dgm:spPr/>
      <dgm:t>
        <a:bodyPr/>
        <a:lstStyle/>
        <a:p>
          <a:pPr algn="l"/>
          <a:r>
            <a:rPr lang="es-PE" sz="1400" b="1" dirty="0" smtClean="0"/>
            <a:t>Sumatoria de familias que participan en sesiones educativas</a:t>
          </a:r>
          <a:r>
            <a:rPr lang="es-PE" sz="1400" dirty="0" smtClean="0"/>
            <a:t>, registradas con Código APP 146 (padres), Código CPT  C0009 (sesiones educativas), U0066 (Actividades en Salud Mental), LAB. (Números de Familias ) , LAB .TA (</a:t>
          </a:r>
          <a:r>
            <a:rPr lang="es-PE" sz="1400" smtClean="0"/>
            <a:t>logro destacado 91 -100%).</a:t>
          </a:r>
          <a:endParaRPr lang="es-PE" sz="1400" dirty="0" smtClean="0"/>
        </a:p>
      </dgm:t>
    </dgm:pt>
    <dgm:pt modelId="{B928FEFE-10BE-4503-8AEE-3414DEA8B0F6}" type="parTrans" cxnId="{DAFC884B-A071-4FF7-B2F4-5BE1FBE99B6C}">
      <dgm:prSet/>
      <dgm:spPr/>
      <dgm:t>
        <a:bodyPr/>
        <a:lstStyle/>
        <a:p>
          <a:endParaRPr lang="es-PE"/>
        </a:p>
      </dgm:t>
    </dgm:pt>
    <dgm:pt modelId="{F731DA51-71D9-4E36-A8EA-EEE22FE9E966}" type="sibTrans" cxnId="{DAFC884B-A071-4FF7-B2F4-5BE1FBE99B6C}">
      <dgm:prSet/>
      <dgm:spPr/>
      <dgm:t>
        <a:bodyPr/>
        <a:lstStyle/>
        <a:p>
          <a:endParaRPr lang="es-PE"/>
        </a:p>
      </dgm:t>
    </dgm:pt>
    <dgm:pt modelId="{65489ED3-716E-4D38-9C9D-94282BA72D29}" type="pres">
      <dgm:prSet presAssocID="{20B14FD1-4577-42B4-9C1F-641A500696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8043677-D595-4E83-8AA7-28A21553D168}" type="pres">
      <dgm:prSet presAssocID="{E8E549E0-DF87-4A9A-9093-9D1E74DBE7BB}" presName="root" presStyleCnt="0"/>
      <dgm:spPr/>
      <dgm:t>
        <a:bodyPr/>
        <a:lstStyle/>
        <a:p>
          <a:endParaRPr lang="es-PE"/>
        </a:p>
      </dgm:t>
    </dgm:pt>
    <dgm:pt modelId="{AA5F3B84-CAD4-4196-9C23-96DE2C7DC0E0}" type="pres">
      <dgm:prSet presAssocID="{E8E549E0-DF87-4A9A-9093-9D1E74DBE7BB}" presName="rootComposite" presStyleCnt="0"/>
      <dgm:spPr/>
      <dgm:t>
        <a:bodyPr/>
        <a:lstStyle/>
        <a:p>
          <a:endParaRPr lang="es-PE"/>
        </a:p>
      </dgm:t>
    </dgm:pt>
    <dgm:pt modelId="{79CF8C20-0E1C-4BFA-B986-AF1FDAE7B91C}" type="pres">
      <dgm:prSet presAssocID="{E8E549E0-DF87-4A9A-9093-9D1E74DBE7BB}" presName="rootText" presStyleLbl="node1" presStyleIdx="0" presStyleCnt="1" custScaleX="329346" custScaleY="76079" custLinFactNeighborX="-3723" custLinFactNeighborY="-38790"/>
      <dgm:spPr/>
      <dgm:t>
        <a:bodyPr/>
        <a:lstStyle/>
        <a:p>
          <a:endParaRPr lang="es-PE"/>
        </a:p>
      </dgm:t>
    </dgm:pt>
    <dgm:pt modelId="{C6A5CDA5-7FC9-4B68-9855-065FB4A49994}" type="pres">
      <dgm:prSet presAssocID="{E8E549E0-DF87-4A9A-9093-9D1E74DBE7BB}" presName="rootConnector" presStyleLbl="node1" presStyleIdx="0" presStyleCnt="1"/>
      <dgm:spPr/>
      <dgm:t>
        <a:bodyPr/>
        <a:lstStyle/>
        <a:p>
          <a:endParaRPr lang="es-PE"/>
        </a:p>
      </dgm:t>
    </dgm:pt>
    <dgm:pt modelId="{F46CFA5B-9C1F-4CE5-A2D8-F625735DE130}" type="pres">
      <dgm:prSet presAssocID="{E8E549E0-DF87-4A9A-9093-9D1E74DBE7BB}" presName="childShape" presStyleCnt="0"/>
      <dgm:spPr/>
      <dgm:t>
        <a:bodyPr/>
        <a:lstStyle/>
        <a:p>
          <a:endParaRPr lang="es-PE"/>
        </a:p>
      </dgm:t>
    </dgm:pt>
    <dgm:pt modelId="{4B0D5A12-677E-415D-A03D-0D401776753E}" type="pres">
      <dgm:prSet presAssocID="{C9334934-7D8E-438A-81B6-261361414558}" presName="Name13" presStyleLbl="parChTrans1D2" presStyleIdx="0" presStyleCnt="3"/>
      <dgm:spPr/>
      <dgm:t>
        <a:bodyPr/>
        <a:lstStyle/>
        <a:p>
          <a:endParaRPr lang="es-PE"/>
        </a:p>
      </dgm:t>
    </dgm:pt>
    <dgm:pt modelId="{EF6417AD-C31D-4ACC-97FB-69DED5F42D25}" type="pres">
      <dgm:prSet presAssocID="{37A7B45A-7ACE-454D-B368-17C25B81ED62}" presName="childText" presStyleLbl="bgAcc1" presStyleIdx="0" presStyleCnt="3" custScaleX="483092" custScaleY="290398" custLinFactNeighborX="-25598" custLinFactNeighborY="-47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5F3B60-F762-4FD0-9CC8-CCC2B2E4ED3B}" type="pres">
      <dgm:prSet presAssocID="{63E4C7BF-3479-4482-B7B6-2297B581DDB4}" presName="Name13" presStyleLbl="parChTrans1D2" presStyleIdx="1" presStyleCnt="3"/>
      <dgm:spPr/>
      <dgm:t>
        <a:bodyPr/>
        <a:lstStyle/>
        <a:p>
          <a:endParaRPr lang="es-PE"/>
        </a:p>
      </dgm:t>
    </dgm:pt>
    <dgm:pt modelId="{E637018D-BF8B-408B-B275-A5D6FDD80D0C}" type="pres">
      <dgm:prSet presAssocID="{B5F37066-E987-449C-A5EE-47668CFFE3C0}" presName="childText" presStyleLbl="bgAcc1" presStyleIdx="1" presStyleCnt="3" custScaleX="480196" custScaleY="90693" custLinFactNeighborX="-24702" custLinFactNeighborY="-2301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66395D-3F09-478B-8F28-F23DE920494D}" type="pres">
      <dgm:prSet presAssocID="{B928FEFE-10BE-4503-8AEE-3414DEA8B0F6}" presName="Name13" presStyleLbl="parChTrans1D2" presStyleIdx="2" presStyleCnt="3"/>
      <dgm:spPr/>
      <dgm:t>
        <a:bodyPr/>
        <a:lstStyle/>
        <a:p>
          <a:endParaRPr lang="es-PE"/>
        </a:p>
      </dgm:t>
    </dgm:pt>
    <dgm:pt modelId="{974E8411-B681-4286-A9E0-7515A73DA9C0}" type="pres">
      <dgm:prSet presAssocID="{1A99C5AC-9DFA-4502-B4E1-03F1CBA7D1AD}" presName="childText" presStyleLbl="bgAcc1" presStyleIdx="2" presStyleCnt="3" custScaleX="481864" custScaleY="91287" custLinFactNeighborX="-20586" custLinFactNeighborY="-127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D8FAC2B-2595-4D66-93EF-208CAF3F726B}" type="presOf" srcId="{37A7B45A-7ACE-454D-B368-17C25B81ED62}" destId="{EF6417AD-C31D-4ACC-97FB-69DED5F42D25}" srcOrd="0" destOrd="0" presId="urn:microsoft.com/office/officeart/2005/8/layout/hierarchy3"/>
    <dgm:cxn modelId="{B1DA31D6-28B4-48D4-B4FE-88985FEEFF34}" srcId="{E8E549E0-DF87-4A9A-9093-9D1E74DBE7BB}" destId="{B5F37066-E987-449C-A5EE-47668CFFE3C0}" srcOrd="1" destOrd="0" parTransId="{63E4C7BF-3479-4482-B7B6-2297B581DDB4}" sibTransId="{8FE6FF0F-53F8-4EC7-85DE-4DB0263EAA03}"/>
    <dgm:cxn modelId="{8645D414-59DD-45CD-ABE3-BBD5B4B26A0C}" type="presOf" srcId="{20B14FD1-4577-42B4-9C1F-641A500696D4}" destId="{65489ED3-716E-4D38-9C9D-94282BA72D29}" srcOrd="0" destOrd="0" presId="urn:microsoft.com/office/officeart/2005/8/layout/hierarchy3"/>
    <dgm:cxn modelId="{9FEF09A9-867C-4A5F-9A7A-93EAC67BC0DA}" type="presOf" srcId="{C9334934-7D8E-438A-81B6-261361414558}" destId="{4B0D5A12-677E-415D-A03D-0D401776753E}" srcOrd="0" destOrd="0" presId="urn:microsoft.com/office/officeart/2005/8/layout/hierarchy3"/>
    <dgm:cxn modelId="{9F398196-213E-49FF-91BA-AF461AC3B17B}" type="presOf" srcId="{B928FEFE-10BE-4503-8AEE-3414DEA8B0F6}" destId="{DD66395D-3F09-478B-8F28-F23DE920494D}" srcOrd="0" destOrd="0" presId="urn:microsoft.com/office/officeart/2005/8/layout/hierarchy3"/>
    <dgm:cxn modelId="{EE4F66A8-3D89-4C1B-BE9A-7E7D7A06FF94}" type="presOf" srcId="{E8E549E0-DF87-4A9A-9093-9D1E74DBE7BB}" destId="{79CF8C20-0E1C-4BFA-B986-AF1FDAE7B91C}" srcOrd="0" destOrd="0" presId="urn:microsoft.com/office/officeart/2005/8/layout/hierarchy3"/>
    <dgm:cxn modelId="{DAFC884B-A071-4FF7-B2F4-5BE1FBE99B6C}" srcId="{E8E549E0-DF87-4A9A-9093-9D1E74DBE7BB}" destId="{1A99C5AC-9DFA-4502-B4E1-03F1CBA7D1AD}" srcOrd="2" destOrd="0" parTransId="{B928FEFE-10BE-4503-8AEE-3414DEA8B0F6}" sibTransId="{F731DA51-71D9-4E36-A8EA-EEE22FE9E966}"/>
    <dgm:cxn modelId="{A523B7E5-809C-4EE6-832B-A24B20E44DD5}" type="presOf" srcId="{B5F37066-E987-449C-A5EE-47668CFFE3C0}" destId="{E637018D-BF8B-408B-B275-A5D6FDD80D0C}" srcOrd="0" destOrd="0" presId="urn:microsoft.com/office/officeart/2005/8/layout/hierarchy3"/>
    <dgm:cxn modelId="{4DE201FA-68F2-4F34-B7EB-545CFD284B22}" type="presOf" srcId="{63E4C7BF-3479-4482-B7B6-2297B581DDB4}" destId="{FD5F3B60-F762-4FD0-9CC8-CCC2B2E4ED3B}" srcOrd="0" destOrd="0" presId="urn:microsoft.com/office/officeart/2005/8/layout/hierarchy3"/>
    <dgm:cxn modelId="{279299B8-62A7-46CD-A887-A8A9EE14B3DD}" srcId="{20B14FD1-4577-42B4-9C1F-641A500696D4}" destId="{E8E549E0-DF87-4A9A-9093-9D1E74DBE7BB}" srcOrd="0" destOrd="0" parTransId="{017E9C38-6853-4C59-B1CB-2D076561AD34}" sibTransId="{E52CBA1C-9BCA-4141-ABDD-B43A7CDB49F0}"/>
    <dgm:cxn modelId="{D0F43B91-62A0-43FE-A569-83BA928F0427}" srcId="{E8E549E0-DF87-4A9A-9093-9D1E74DBE7BB}" destId="{37A7B45A-7ACE-454D-B368-17C25B81ED62}" srcOrd="0" destOrd="0" parTransId="{C9334934-7D8E-438A-81B6-261361414558}" sibTransId="{73A422C0-79E7-4698-B525-AC9634D34544}"/>
    <dgm:cxn modelId="{7E91DED7-C613-49B9-BE42-EF2A6E17B564}" type="presOf" srcId="{E8E549E0-DF87-4A9A-9093-9D1E74DBE7BB}" destId="{C6A5CDA5-7FC9-4B68-9855-065FB4A49994}" srcOrd="1" destOrd="0" presId="urn:microsoft.com/office/officeart/2005/8/layout/hierarchy3"/>
    <dgm:cxn modelId="{D3E71040-CF51-4862-82E6-265D1633EF29}" type="presOf" srcId="{1A99C5AC-9DFA-4502-B4E1-03F1CBA7D1AD}" destId="{974E8411-B681-4286-A9E0-7515A73DA9C0}" srcOrd="0" destOrd="0" presId="urn:microsoft.com/office/officeart/2005/8/layout/hierarchy3"/>
    <dgm:cxn modelId="{2AEFCF81-C232-4223-A959-49DC2AEFA19D}" type="presParOf" srcId="{65489ED3-716E-4D38-9C9D-94282BA72D29}" destId="{18043677-D595-4E83-8AA7-28A21553D168}" srcOrd="0" destOrd="0" presId="urn:microsoft.com/office/officeart/2005/8/layout/hierarchy3"/>
    <dgm:cxn modelId="{892DAA9F-3F39-4028-86CD-E20457BF50FD}" type="presParOf" srcId="{18043677-D595-4E83-8AA7-28A21553D168}" destId="{AA5F3B84-CAD4-4196-9C23-96DE2C7DC0E0}" srcOrd="0" destOrd="0" presId="urn:microsoft.com/office/officeart/2005/8/layout/hierarchy3"/>
    <dgm:cxn modelId="{C8557FFF-D897-4AFD-8C18-B29D6F833339}" type="presParOf" srcId="{AA5F3B84-CAD4-4196-9C23-96DE2C7DC0E0}" destId="{79CF8C20-0E1C-4BFA-B986-AF1FDAE7B91C}" srcOrd="0" destOrd="0" presId="urn:microsoft.com/office/officeart/2005/8/layout/hierarchy3"/>
    <dgm:cxn modelId="{57D97DB3-6B41-4336-ABA4-1775E9AAE14F}" type="presParOf" srcId="{AA5F3B84-CAD4-4196-9C23-96DE2C7DC0E0}" destId="{C6A5CDA5-7FC9-4B68-9855-065FB4A49994}" srcOrd="1" destOrd="0" presId="urn:microsoft.com/office/officeart/2005/8/layout/hierarchy3"/>
    <dgm:cxn modelId="{F954E5BB-6179-4A13-AF27-7BD3B2417514}" type="presParOf" srcId="{18043677-D595-4E83-8AA7-28A21553D168}" destId="{F46CFA5B-9C1F-4CE5-A2D8-F625735DE130}" srcOrd="1" destOrd="0" presId="urn:microsoft.com/office/officeart/2005/8/layout/hierarchy3"/>
    <dgm:cxn modelId="{6BD80185-E600-4748-887A-36EBC5827D4E}" type="presParOf" srcId="{F46CFA5B-9C1F-4CE5-A2D8-F625735DE130}" destId="{4B0D5A12-677E-415D-A03D-0D401776753E}" srcOrd="0" destOrd="0" presId="urn:microsoft.com/office/officeart/2005/8/layout/hierarchy3"/>
    <dgm:cxn modelId="{33D4D3D3-C6DD-433E-B267-D88882984643}" type="presParOf" srcId="{F46CFA5B-9C1F-4CE5-A2D8-F625735DE130}" destId="{EF6417AD-C31D-4ACC-97FB-69DED5F42D25}" srcOrd="1" destOrd="0" presId="urn:microsoft.com/office/officeart/2005/8/layout/hierarchy3"/>
    <dgm:cxn modelId="{B03319F5-B8DD-43D5-902C-12B9DFA5F557}" type="presParOf" srcId="{F46CFA5B-9C1F-4CE5-A2D8-F625735DE130}" destId="{FD5F3B60-F762-4FD0-9CC8-CCC2B2E4ED3B}" srcOrd="2" destOrd="0" presId="urn:microsoft.com/office/officeart/2005/8/layout/hierarchy3"/>
    <dgm:cxn modelId="{806B0660-29CB-42F3-A4AF-C70207387066}" type="presParOf" srcId="{F46CFA5B-9C1F-4CE5-A2D8-F625735DE130}" destId="{E637018D-BF8B-408B-B275-A5D6FDD80D0C}" srcOrd="3" destOrd="0" presId="urn:microsoft.com/office/officeart/2005/8/layout/hierarchy3"/>
    <dgm:cxn modelId="{B73E4374-1873-4610-9E35-9F4183CC549A}" type="presParOf" srcId="{F46CFA5B-9C1F-4CE5-A2D8-F625735DE130}" destId="{DD66395D-3F09-478B-8F28-F23DE920494D}" srcOrd="4" destOrd="0" presId="urn:microsoft.com/office/officeart/2005/8/layout/hierarchy3"/>
    <dgm:cxn modelId="{91E8C358-C0D3-450F-A6B9-E0B808C033EF}" type="presParOf" srcId="{F46CFA5B-9C1F-4CE5-A2D8-F625735DE130}" destId="{974E8411-B681-4286-A9E0-7515A73DA9C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400" b="1" dirty="0" smtClean="0"/>
            <a:t>Comunidad representada por la Junta Vecinal Comunal - JVC y Agentes Comunitarios de Salud -ACS</a:t>
          </a:r>
          <a:endParaRPr lang="es-PE" sz="1400" b="1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500" b="1" dirty="0" smtClean="0"/>
            <a:t>Asistencias técnicas dirigidas a las JVC y ACS  para implementar acciones de promoción de prácticas y entornos  </a:t>
          </a:r>
          <a:r>
            <a:rPr lang="es-PE" sz="1500" dirty="0" smtClean="0"/>
            <a:t>.</a:t>
          </a:r>
          <a:endParaRPr lang="es-PE" sz="15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400" b="1" dirty="0" smtClean="0"/>
            <a:t>Personal de Salud capacitado del primer nivel de  atención (I-1 al I-4) y excepcionalmente los establecimientos del segundo nivel de atención con población asignada</a:t>
          </a:r>
          <a:endParaRPr lang="es-PE" sz="1400" b="1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ES" sz="1600" b="1" dirty="0" smtClean="0"/>
            <a:t>En el local de la Institución Educativa, local comunal u otros que se considere adecuado. </a:t>
          </a:r>
          <a:endParaRPr lang="es-PE" sz="1600" b="1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6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 custScaleX="11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 custScaleX="1129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 custScaleX="121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 custScaleX="121774" custScaleY="992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 custScaleX="113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 custScaleX="1122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CC4CB08-2356-4F91-BCB6-9F552D0B1A16}" type="presOf" srcId="{E6977A8D-46DF-4F02-A79D-20E938552161}" destId="{A2793DE4-0A35-48EC-95D3-BF4E750E0003}" srcOrd="0" destOrd="0" presId="urn:microsoft.com/office/officeart/2005/8/layout/hList1"/>
    <dgm:cxn modelId="{A0D0F2CB-4BBF-49FE-AEDD-FC0CF97C0180}" type="presOf" srcId="{2BB36BEB-88A0-453C-8CBD-7063FAB7E470}" destId="{51630D76-97A9-4C28-A845-59382E0EDCAF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B675C513-2F26-4276-AE50-87D711771664}" type="presOf" srcId="{7B2A5793-8CD0-4ACD-BB2E-363A9C63A8C3}" destId="{C388E411-51B7-4994-88D5-56E60B190672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54346F8C-3E97-40FC-BA03-C80522BD8B01}" type="presOf" srcId="{6AB8297C-71B9-4EA3-B7EF-FCCCF79299B0}" destId="{219A1856-14D7-418D-90B3-7F1D75C4173B}" srcOrd="0" destOrd="0" presId="urn:microsoft.com/office/officeart/2005/8/layout/hList1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3FA4090B-A135-402F-908E-1DC59D995EBE}" type="presOf" srcId="{671E2477-DEFB-49B1-BC6A-5A34682B36FC}" destId="{31E55F79-26D5-4708-BE3D-98C940999B3C}" srcOrd="0" destOrd="0" presId="urn:microsoft.com/office/officeart/2005/8/layout/hList1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483D3442-D72E-485F-A7FF-86B5C5BBB12F}" type="presOf" srcId="{75A0F7DF-20D9-4B3D-A0C7-0581258DB5E2}" destId="{4DBB8ACE-26CC-49EC-BF0D-F81BD919144B}" srcOrd="0" destOrd="0" presId="urn:microsoft.com/office/officeart/2005/8/layout/hList1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67802B4C-756F-452F-B5AF-7CAFD3DFB05B}" type="presOf" srcId="{FCAC5D9F-42DB-4384-B7AC-9E21946F2D3A}" destId="{0BFB0952-E547-40C4-A3EE-B63AE738F5FA}" srcOrd="0" destOrd="0" presId="urn:microsoft.com/office/officeart/2005/8/layout/hList1"/>
    <dgm:cxn modelId="{C3DD0BF8-0B1F-402B-923C-CAF75FC8EE94}" type="presOf" srcId="{38CE9EA8-9484-4FC3-9B75-5446DDF4E742}" destId="{4D38372A-3468-484D-9846-C66D948C3B69}" srcOrd="0" destOrd="0" presId="urn:microsoft.com/office/officeart/2005/8/layout/hList1"/>
    <dgm:cxn modelId="{C925411B-3A29-4953-B514-05EF8C7896E5}" type="presOf" srcId="{67A96BF9-0C7D-48A7-B753-EB99DAB367DC}" destId="{A2793DE4-0A35-48EC-95D3-BF4E750E0003}" srcOrd="0" destOrd="1" presId="urn:microsoft.com/office/officeart/2005/8/layout/hList1"/>
    <dgm:cxn modelId="{418FB220-892E-44B9-BAD9-52E39424FBC0}" type="presOf" srcId="{DBB419FF-0703-411F-B710-97530FD6C44E}" destId="{C388E411-51B7-4994-88D5-56E60B190672}" srcOrd="0" destOrd="1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544CEB0D-AA67-419E-BD5F-BAEBC0EA10DA}" type="presOf" srcId="{BB1CD387-4686-4DE4-B6F0-AED16850A842}" destId="{E10F8B38-A4A0-4B0C-97CD-2B439EFB16FB}" srcOrd="0" destOrd="0" presId="urn:microsoft.com/office/officeart/2005/8/layout/hList1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A8805259-9F8A-405E-A73E-24AFB558B52C}" type="presParOf" srcId="{0BFB0952-E547-40C4-A3EE-B63AE738F5FA}" destId="{49409A02-B772-4C99-B9EE-CD0EDA318FB2}" srcOrd="0" destOrd="0" presId="urn:microsoft.com/office/officeart/2005/8/layout/hList1"/>
    <dgm:cxn modelId="{1C56F846-4AC8-4274-AAB8-AEED7004CE4C}" type="presParOf" srcId="{49409A02-B772-4C99-B9EE-CD0EDA318FB2}" destId="{51630D76-97A9-4C28-A845-59382E0EDCAF}" srcOrd="0" destOrd="0" presId="urn:microsoft.com/office/officeart/2005/8/layout/hList1"/>
    <dgm:cxn modelId="{EFE007D1-5C7D-41F2-92D6-0CCA04029D78}" type="presParOf" srcId="{49409A02-B772-4C99-B9EE-CD0EDA318FB2}" destId="{A2793DE4-0A35-48EC-95D3-BF4E750E0003}" srcOrd="1" destOrd="0" presId="urn:microsoft.com/office/officeart/2005/8/layout/hList1"/>
    <dgm:cxn modelId="{269E42B8-B1AD-486A-8CBC-50D74814A94E}" type="presParOf" srcId="{0BFB0952-E547-40C4-A3EE-B63AE738F5FA}" destId="{72A28531-8B05-4EE4-91E0-BDFF344A48ED}" srcOrd="1" destOrd="0" presId="urn:microsoft.com/office/officeart/2005/8/layout/hList1"/>
    <dgm:cxn modelId="{A6F7D0F4-911F-4212-94F9-1E04ADE20B63}" type="presParOf" srcId="{0BFB0952-E547-40C4-A3EE-B63AE738F5FA}" destId="{A4A23A34-8C67-4FDE-A955-B1BB15052B86}" srcOrd="2" destOrd="0" presId="urn:microsoft.com/office/officeart/2005/8/layout/hList1"/>
    <dgm:cxn modelId="{A5F1A438-80D9-4A72-AC8F-1578AF90B040}" type="presParOf" srcId="{A4A23A34-8C67-4FDE-A955-B1BB15052B86}" destId="{E10F8B38-A4A0-4B0C-97CD-2B439EFB16FB}" srcOrd="0" destOrd="0" presId="urn:microsoft.com/office/officeart/2005/8/layout/hList1"/>
    <dgm:cxn modelId="{C022FA4E-8B3C-4EE1-946B-EA4D7C5562D0}" type="presParOf" srcId="{A4A23A34-8C67-4FDE-A955-B1BB15052B86}" destId="{31E55F79-26D5-4708-BE3D-98C940999B3C}" srcOrd="1" destOrd="0" presId="urn:microsoft.com/office/officeart/2005/8/layout/hList1"/>
    <dgm:cxn modelId="{41157B29-1C57-4CF6-B723-9CB84FAD9D0E}" type="presParOf" srcId="{0BFB0952-E547-40C4-A3EE-B63AE738F5FA}" destId="{DCAC0083-FDC4-4666-9EDF-7B19EB382BD1}" srcOrd="3" destOrd="0" presId="urn:microsoft.com/office/officeart/2005/8/layout/hList1"/>
    <dgm:cxn modelId="{8A2219C5-12B2-4A8E-8BBB-CBEC5B08DEC3}" type="presParOf" srcId="{0BFB0952-E547-40C4-A3EE-B63AE738F5FA}" destId="{C8095678-6C46-475E-AD16-FE02040376D2}" srcOrd="4" destOrd="0" presId="urn:microsoft.com/office/officeart/2005/8/layout/hList1"/>
    <dgm:cxn modelId="{D05A3D0B-FE2D-4AC5-8F6A-B20468C320DC}" type="presParOf" srcId="{C8095678-6C46-475E-AD16-FE02040376D2}" destId="{4D38372A-3468-484D-9846-C66D948C3B69}" srcOrd="0" destOrd="0" presId="urn:microsoft.com/office/officeart/2005/8/layout/hList1"/>
    <dgm:cxn modelId="{63BB0904-A7D0-4E60-9385-3788927AF7A1}" type="presParOf" srcId="{C8095678-6C46-475E-AD16-FE02040376D2}" destId="{4DBB8ACE-26CC-49EC-BF0D-F81BD919144B}" srcOrd="1" destOrd="0" presId="urn:microsoft.com/office/officeart/2005/8/layout/hList1"/>
    <dgm:cxn modelId="{98B725DF-91C2-4CFB-8965-6D0D519867FD}" type="presParOf" srcId="{0BFB0952-E547-40C4-A3EE-B63AE738F5FA}" destId="{52EA4AC7-C72F-491E-8171-9FC69748006C}" srcOrd="5" destOrd="0" presId="urn:microsoft.com/office/officeart/2005/8/layout/hList1"/>
    <dgm:cxn modelId="{6D4A4147-A511-4F9B-A239-9027BBFF0028}" type="presParOf" srcId="{0BFB0952-E547-40C4-A3EE-B63AE738F5FA}" destId="{B79C2BC4-8438-4726-85AF-DDAFEA7FE02D}" srcOrd="6" destOrd="0" presId="urn:microsoft.com/office/officeart/2005/8/layout/hList1"/>
    <dgm:cxn modelId="{4390F53D-1B09-4944-95E2-ED1F2BAC5F6C}" type="presParOf" srcId="{B79C2BC4-8438-4726-85AF-DDAFEA7FE02D}" destId="{219A1856-14D7-418D-90B3-7F1D75C4173B}" srcOrd="0" destOrd="0" presId="urn:microsoft.com/office/officeart/2005/8/layout/hList1"/>
    <dgm:cxn modelId="{C6DDCD9E-79D9-4E4E-85DC-43233C54007E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14FD1-4577-42B4-9C1F-641A500696D4}" type="doc">
      <dgm:prSet loTypeId="urn:microsoft.com/office/officeart/2005/8/layout/hierarchy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E8E549E0-DF87-4A9A-9093-9D1E74DBE7BB}">
      <dgm:prSet phldrT="[Texto]" custT="1"/>
      <dgm:spPr/>
      <dgm:t>
        <a:bodyPr/>
        <a:lstStyle/>
        <a:p>
          <a:r>
            <a:rPr lang="es-PE" sz="1200" dirty="0" smtClean="0"/>
            <a:t>JUNTA VECINAL COMUNAL CAPACITADA QUE PROMUEVE ACCIONES DE PROMOCIÓN DE SALUD MENTAL  (0520401)</a:t>
          </a:r>
          <a:endParaRPr lang="es-PE" sz="1200" b="1" dirty="0"/>
        </a:p>
      </dgm:t>
    </dgm:pt>
    <dgm:pt modelId="{017E9C38-6853-4C59-B1CB-2D076561AD34}" type="parTrans" cxnId="{279299B8-62A7-46CD-A887-A8A9EE14B3DD}">
      <dgm:prSet/>
      <dgm:spPr/>
      <dgm:t>
        <a:bodyPr/>
        <a:lstStyle/>
        <a:p>
          <a:endParaRPr lang="es-PE"/>
        </a:p>
      </dgm:t>
    </dgm:pt>
    <dgm:pt modelId="{E52CBA1C-9BCA-4141-ABDD-B43A7CDB49F0}" type="sibTrans" cxnId="{279299B8-62A7-46CD-A887-A8A9EE14B3DD}">
      <dgm:prSet/>
      <dgm:spPr/>
      <dgm:t>
        <a:bodyPr/>
        <a:lstStyle/>
        <a:p>
          <a:endParaRPr lang="es-PE"/>
        </a:p>
      </dgm:t>
    </dgm:pt>
    <dgm:pt modelId="{37A7B45A-7ACE-454D-B368-17C25B81ED62}">
      <dgm:prSet phldrT="[Texto]" custT="1"/>
      <dgm:spPr/>
      <dgm:t>
        <a:bodyPr/>
        <a:lstStyle/>
        <a:p>
          <a:pPr algn="l"/>
          <a:r>
            <a:rPr lang="es-PE" sz="1100" dirty="0" smtClean="0"/>
            <a:t>Abogacía con la Junta Vecinal Comunal conducido por el jefe del establecimiento de salud (1 reunión de 3 horas de duración).</a:t>
          </a:r>
        </a:p>
        <a:p>
          <a:pPr algn="l"/>
          <a:r>
            <a:rPr lang="es-PE" sz="1100" dirty="0" smtClean="0"/>
            <a:t>Planificación participativa con la Junta Vecinal Comunal, Agentes Comunitarios de Salud organizaciones comunales y actores sociales de la comunidad (1 taller de 4 horas de duración).</a:t>
          </a:r>
        </a:p>
        <a:p>
          <a:pPr algn="l"/>
          <a:r>
            <a:rPr lang="es-PE" sz="1100" dirty="0" smtClean="0"/>
            <a:t>Capacitación en temas de convivencia saludable, valores y buen trato y generación de entornos saludables para mejorar la salud mental en la comunidad, (1 taller de 4 horas de duración).</a:t>
          </a:r>
        </a:p>
        <a:p>
          <a:pPr algn="l"/>
          <a:r>
            <a:rPr lang="es-PE" sz="1100" dirty="0" smtClean="0"/>
            <a:t>Monitoreo con la Junta Vecinal Comunal de las acciones implementadas en la promoción de prácticas y entornos saludables para la mejora de la salud mental (2 reuniones de 2 horas de duración cada una).</a:t>
          </a:r>
        </a:p>
        <a:p>
          <a:pPr algn="l"/>
          <a:r>
            <a:rPr lang="es-PE" sz="1100" dirty="0" smtClean="0"/>
            <a:t>Evaluación con la Junta Vecinal Comunal de las acciones implementadas para la promoción de prácticas y entornos saludables (1 reunión de 3 horas de duración).</a:t>
          </a:r>
          <a:endParaRPr lang="es-PE" sz="1100" b="1" dirty="0" smtClean="0"/>
        </a:p>
      </dgm:t>
    </dgm:pt>
    <dgm:pt modelId="{C9334934-7D8E-438A-81B6-261361414558}" type="parTrans" cxnId="{D0F43B91-62A0-43FE-A569-83BA928F0427}">
      <dgm:prSet/>
      <dgm:spPr/>
      <dgm:t>
        <a:bodyPr/>
        <a:lstStyle/>
        <a:p>
          <a:endParaRPr lang="es-PE"/>
        </a:p>
      </dgm:t>
    </dgm:pt>
    <dgm:pt modelId="{73A422C0-79E7-4698-B525-AC9634D34544}" type="sibTrans" cxnId="{D0F43B91-62A0-43FE-A569-83BA928F0427}">
      <dgm:prSet/>
      <dgm:spPr/>
      <dgm:t>
        <a:bodyPr/>
        <a:lstStyle/>
        <a:p>
          <a:endParaRPr lang="es-PE"/>
        </a:p>
      </dgm:t>
    </dgm:pt>
    <dgm:pt modelId="{D168FFA6-FE5F-4B5D-B2C1-61B8018D82F1}">
      <dgm:prSet custT="1"/>
      <dgm:spPr/>
      <dgm:t>
        <a:bodyPr/>
        <a:lstStyle/>
        <a:p>
          <a:r>
            <a:rPr lang="es-PE" sz="1200" dirty="0" smtClean="0"/>
            <a:t>AGENTES COMUNITARIOS DE SALUD CAPACITADOS PROMUEVEN ACCIONES DE PROMOCIÓN DE SALUD MENTAL (0520402)</a:t>
          </a:r>
          <a:endParaRPr lang="es-PE" sz="1200" b="1" dirty="0" smtClean="0"/>
        </a:p>
      </dgm:t>
    </dgm:pt>
    <dgm:pt modelId="{9FE7CEF2-9A8A-4669-A91D-CC34D5444C56}" type="parTrans" cxnId="{06C30D65-8D74-4C1E-8043-22BAB2D520AD}">
      <dgm:prSet/>
      <dgm:spPr/>
      <dgm:t>
        <a:bodyPr/>
        <a:lstStyle/>
        <a:p>
          <a:endParaRPr lang="es-PE"/>
        </a:p>
      </dgm:t>
    </dgm:pt>
    <dgm:pt modelId="{99214085-222A-4B23-959F-3D8C0DB03F18}" type="sibTrans" cxnId="{06C30D65-8D74-4C1E-8043-22BAB2D520AD}">
      <dgm:prSet/>
      <dgm:spPr/>
      <dgm:t>
        <a:bodyPr/>
        <a:lstStyle/>
        <a:p>
          <a:endParaRPr lang="es-PE"/>
        </a:p>
      </dgm:t>
    </dgm:pt>
    <dgm:pt modelId="{B5F37066-E987-449C-A5EE-47668CFFE3C0}">
      <dgm:prSet phldrT="[Texto]" custT="1"/>
      <dgm:spPr/>
      <dgm:t>
        <a:bodyPr/>
        <a:lstStyle/>
        <a:p>
          <a:pPr algn="l"/>
          <a:r>
            <a:rPr lang="es-PE" sz="1000" dirty="0" smtClean="0"/>
            <a:t>Mínimo 1 comunidad por región y de acuerdo a los criterios de vulnerabilidad  social y las características de cada región, anualmente se incrementará 20%.</a:t>
          </a:r>
        </a:p>
      </dgm:t>
    </dgm:pt>
    <dgm:pt modelId="{63E4C7BF-3479-4482-B7B6-2297B581DDB4}" type="parTrans" cxnId="{B1DA31D6-28B4-48D4-B4FE-88985FEEFF34}">
      <dgm:prSet/>
      <dgm:spPr/>
      <dgm:t>
        <a:bodyPr/>
        <a:lstStyle/>
        <a:p>
          <a:endParaRPr lang="es-PE"/>
        </a:p>
      </dgm:t>
    </dgm:pt>
    <dgm:pt modelId="{8FE6FF0F-53F8-4EC7-85DE-4DB0263EAA03}" type="sibTrans" cxnId="{B1DA31D6-28B4-48D4-B4FE-88985FEEFF34}">
      <dgm:prSet/>
      <dgm:spPr/>
      <dgm:t>
        <a:bodyPr/>
        <a:lstStyle/>
        <a:p>
          <a:endParaRPr lang="es-PE"/>
        </a:p>
      </dgm:t>
    </dgm:pt>
    <dgm:pt modelId="{1A99C5AC-9DFA-4502-B4E1-03F1CBA7D1AD}">
      <dgm:prSet phldrT="[Texto]" custT="1"/>
      <dgm:spPr/>
      <dgm:t>
        <a:bodyPr/>
        <a:lstStyle/>
        <a:p>
          <a:pPr algn="l"/>
          <a:r>
            <a:rPr lang="es-ES" sz="1000" dirty="0" smtClean="0"/>
            <a:t>Sumatoria de </a:t>
          </a:r>
          <a:r>
            <a:rPr lang="es-PE" sz="1000" dirty="0" smtClean="0"/>
            <a:t>comunidades cuya Junta Vecinal ha recibido el conjunto de actividades previstas</a:t>
          </a:r>
        </a:p>
        <a:p>
          <a:pPr algn="l"/>
          <a:r>
            <a:rPr lang="es-ES" sz="1000" dirty="0" smtClean="0"/>
            <a:t> </a:t>
          </a:r>
          <a:endParaRPr lang="es-PE" sz="1000" dirty="0" smtClean="0"/>
        </a:p>
      </dgm:t>
    </dgm:pt>
    <dgm:pt modelId="{B928FEFE-10BE-4503-8AEE-3414DEA8B0F6}" type="parTrans" cxnId="{DAFC884B-A071-4FF7-B2F4-5BE1FBE99B6C}">
      <dgm:prSet/>
      <dgm:spPr/>
      <dgm:t>
        <a:bodyPr/>
        <a:lstStyle/>
        <a:p>
          <a:endParaRPr lang="es-PE"/>
        </a:p>
      </dgm:t>
    </dgm:pt>
    <dgm:pt modelId="{F731DA51-71D9-4E36-A8EA-EEE22FE9E966}" type="sibTrans" cxnId="{DAFC884B-A071-4FF7-B2F4-5BE1FBE99B6C}">
      <dgm:prSet/>
      <dgm:spPr/>
      <dgm:t>
        <a:bodyPr/>
        <a:lstStyle/>
        <a:p>
          <a:endParaRPr lang="es-PE"/>
        </a:p>
      </dgm:t>
    </dgm:pt>
    <dgm:pt modelId="{E2E6DFBD-847F-4553-9447-F8517CB083EA}">
      <dgm:prSet custT="1"/>
      <dgm:spPr/>
      <dgm:t>
        <a:bodyPr/>
        <a:lstStyle/>
        <a:p>
          <a:r>
            <a:rPr lang="es-PE" sz="1100" dirty="0" smtClean="0"/>
            <a:t>•Capacitación en rol del ACS para la implementación de la vigilancia comunitaria (1 sesión de 1 hora de duración).</a:t>
          </a:r>
        </a:p>
        <a:p>
          <a:r>
            <a:rPr lang="es-PE" sz="1100" dirty="0" smtClean="0"/>
            <a:t>•Fortalecimiento de capacidades del Agente Comunitario en Salud, a través del Módulo 4, que consta de 3 sesiones: i) Prácticas saludables para la convivencia saludable, valores y buen trato, ii) Buenas prácticas de crianza para el cuidado </a:t>
          </a:r>
          <a:r>
            <a:rPr lang="es-PE" sz="1100" dirty="0" err="1" smtClean="0"/>
            <a:t>psicoafectivo</a:t>
          </a:r>
          <a:r>
            <a:rPr lang="es-PE" sz="1100" dirty="0" smtClean="0"/>
            <a:t> en niñas y niños, adolescentes y jóvenes y iii) Buenas prácticas de crianza para el cuidado </a:t>
          </a:r>
          <a:r>
            <a:rPr lang="es-PE" sz="1100" dirty="0" err="1" smtClean="0"/>
            <a:t>psicoafectivo</a:t>
          </a:r>
          <a:r>
            <a:rPr lang="es-PE" sz="1100" dirty="0" smtClean="0"/>
            <a:t> en adultos y adultos mayores. (1 taller de 12 horas de duración).</a:t>
          </a:r>
        </a:p>
        <a:p>
          <a:r>
            <a:rPr lang="es-PE" sz="1100" dirty="0" smtClean="0"/>
            <a:t>•Monitoreo de las acciones que realiza el Agente Comunitario de Salud (2 reuniones de 2 horas de duración cada una).</a:t>
          </a:r>
        </a:p>
        <a:p>
          <a:r>
            <a:rPr lang="es-PE" sz="1100" dirty="0" smtClean="0"/>
            <a:t>•Evaluación de las acciones implementadas por el Agente Comunitario de Salud para la promoción de prácticas y entornos saludables (1 reunión de 3 horas de duración)</a:t>
          </a:r>
        </a:p>
        <a:p>
          <a:pPr algn="just"/>
          <a:endParaRPr lang="es-PE" sz="1100" dirty="0" smtClean="0"/>
        </a:p>
      </dgm:t>
    </dgm:pt>
    <dgm:pt modelId="{BE6D289E-A4CC-47D9-83D4-33DEC84F1EBC}" type="parTrans" cxnId="{990D96F3-D72C-4519-9005-A14175CF496A}">
      <dgm:prSet/>
      <dgm:spPr/>
      <dgm:t>
        <a:bodyPr/>
        <a:lstStyle/>
        <a:p>
          <a:endParaRPr lang="es-PE"/>
        </a:p>
      </dgm:t>
    </dgm:pt>
    <dgm:pt modelId="{B55EDC81-C3A9-46FF-B8C3-0808FB878A1A}" type="sibTrans" cxnId="{990D96F3-D72C-4519-9005-A14175CF496A}">
      <dgm:prSet/>
      <dgm:spPr/>
      <dgm:t>
        <a:bodyPr/>
        <a:lstStyle/>
        <a:p>
          <a:endParaRPr lang="es-PE"/>
        </a:p>
      </dgm:t>
    </dgm:pt>
    <dgm:pt modelId="{84FD9E86-6561-498E-88CD-3670F3DC7A80}">
      <dgm:prSet custT="1"/>
      <dgm:spPr/>
      <dgm:t>
        <a:bodyPr/>
        <a:lstStyle/>
        <a:p>
          <a:pPr algn="l"/>
          <a:r>
            <a:rPr lang="es-PE" sz="1000" dirty="0" smtClean="0"/>
            <a:t>100% de Agentes Comunitarios en Salud   de la comunidad priorizada en la región.</a:t>
          </a:r>
        </a:p>
      </dgm:t>
    </dgm:pt>
    <dgm:pt modelId="{08C43F05-6861-478F-97FF-ADE058E8CB30}" type="parTrans" cxnId="{06B38093-4326-43F4-A994-12FDF8AFB704}">
      <dgm:prSet/>
      <dgm:spPr/>
      <dgm:t>
        <a:bodyPr/>
        <a:lstStyle/>
        <a:p>
          <a:endParaRPr lang="es-PE"/>
        </a:p>
      </dgm:t>
    </dgm:pt>
    <dgm:pt modelId="{55247320-2658-444F-9FA4-271AAF446557}" type="sibTrans" cxnId="{06B38093-4326-43F4-A994-12FDF8AFB704}">
      <dgm:prSet/>
      <dgm:spPr/>
      <dgm:t>
        <a:bodyPr/>
        <a:lstStyle/>
        <a:p>
          <a:endParaRPr lang="es-PE"/>
        </a:p>
      </dgm:t>
    </dgm:pt>
    <dgm:pt modelId="{D0508FA6-B839-439E-BBB6-98E3E6D99720}">
      <dgm:prSet custT="1"/>
      <dgm:spPr/>
      <dgm:t>
        <a:bodyPr/>
        <a:lstStyle/>
        <a:p>
          <a:r>
            <a:rPr lang="es-ES" sz="1000" dirty="0" smtClean="0"/>
            <a:t>Sumatoria  de </a:t>
          </a:r>
          <a:r>
            <a:rPr lang="es-PE" sz="1000" dirty="0" smtClean="0"/>
            <a:t>Agentes Comunitarios en Salud   capacitados, que están realizando actividades y que han sido evaluados</a:t>
          </a:r>
        </a:p>
        <a:p>
          <a:pPr algn="l"/>
          <a:endParaRPr lang="es-PE" sz="1000" dirty="0" smtClean="0"/>
        </a:p>
      </dgm:t>
    </dgm:pt>
    <dgm:pt modelId="{92BB4F83-3375-42C8-85C4-DDEEB4ACEF99}" type="parTrans" cxnId="{C77F0FBE-7000-4536-84DC-1119B1B96C25}">
      <dgm:prSet/>
      <dgm:spPr/>
      <dgm:t>
        <a:bodyPr/>
        <a:lstStyle/>
        <a:p>
          <a:endParaRPr lang="es-PE"/>
        </a:p>
      </dgm:t>
    </dgm:pt>
    <dgm:pt modelId="{E529E1B9-472A-40C8-AFDE-A4BD4F75B3A3}" type="sibTrans" cxnId="{C77F0FBE-7000-4536-84DC-1119B1B96C25}">
      <dgm:prSet/>
      <dgm:spPr/>
      <dgm:t>
        <a:bodyPr/>
        <a:lstStyle/>
        <a:p>
          <a:endParaRPr lang="es-PE"/>
        </a:p>
      </dgm:t>
    </dgm:pt>
    <dgm:pt modelId="{65489ED3-716E-4D38-9C9D-94282BA72D29}" type="pres">
      <dgm:prSet presAssocID="{20B14FD1-4577-42B4-9C1F-641A500696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8043677-D595-4E83-8AA7-28A21553D168}" type="pres">
      <dgm:prSet presAssocID="{E8E549E0-DF87-4A9A-9093-9D1E74DBE7BB}" presName="root" presStyleCnt="0"/>
      <dgm:spPr/>
      <dgm:t>
        <a:bodyPr/>
        <a:lstStyle/>
        <a:p>
          <a:endParaRPr lang="es-PE"/>
        </a:p>
      </dgm:t>
    </dgm:pt>
    <dgm:pt modelId="{AA5F3B84-CAD4-4196-9C23-96DE2C7DC0E0}" type="pres">
      <dgm:prSet presAssocID="{E8E549E0-DF87-4A9A-9093-9D1E74DBE7BB}" presName="rootComposite" presStyleCnt="0"/>
      <dgm:spPr/>
      <dgm:t>
        <a:bodyPr/>
        <a:lstStyle/>
        <a:p>
          <a:endParaRPr lang="es-PE"/>
        </a:p>
      </dgm:t>
    </dgm:pt>
    <dgm:pt modelId="{79CF8C20-0E1C-4BFA-B986-AF1FDAE7B91C}" type="pres">
      <dgm:prSet presAssocID="{E8E549E0-DF87-4A9A-9093-9D1E74DBE7BB}" presName="rootText" presStyleLbl="node1" presStyleIdx="0" presStyleCnt="2" custScaleX="252595" custScaleY="152875" custLinFactNeighborX="-3723" custLinFactNeighborY="-38790"/>
      <dgm:spPr/>
      <dgm:t>
        <a:bodyPr/>
        <a:lstStyle/>
        <a:p>
          <a:endParaRPr lang="es-PE"/>
        </a:p>
      </dgm:t>
    </dgm:pt>
    <dgm:pt modelId="{C6A5CDA5-7FC9-4B68-9855-065FB4A49994}" type="pres">
      <dgm:prSet presAssocID="{E8E549E0-DF87-4A9A-9093-9D1E74DBE7BB}" presName="rootConnector" presStyleLbl="node1" presStyleIdx="0" presStyleCnt="2"/>
      <dgm:spPr/>
      <dgm:t>
        <a:bodyPr/>
        <a:lstStyle/>
        <a:p>
          <a:endParaRPr lang="es-PE"/>
        </a:p>
      </dgm:t>
    </dgm:pt>
    <dgm:pt modelId="{F46CFA5B-9C1F-4CE5-A2D8-F625735DE130}" type="pres">
      <dgm:prSet presAssocID="{E8E549E0-DF87-4A9A-9093-9D1E74DBE7BB}" presName="childShape" presStyleCnt="0"/>
      <dgm:spPr/>
      <dgm:t>
        <a:bodyPr/>
        <a:lstStyle/>
        <a:p>
          <a:endParaRPr lang="es-PE"/>
        </a:p>
      </dgm:t>
    </dgm:pt>
    <dgm:pt modelId="{4B0D5A12-677E-415D-A03D-0D401776753E}" type="pres">
      <dgm:prSet presAssocID="{C9334934-7D8E-438A-81B6-261361414558}" presName="Name13" presStyleLbl="parChTrans1D2" presStyleIdx="0" presStyleCnt="6"/>
      <dgm:spPr/>
      <dgm:t>
        <a:bodyPr/>
        <a:lstStyle/>
        <a:p>
          <a:endParaRPr lang="es-PE"/>
        </a:p>
      </dgm:t>
    </dgm:pt>
    <dgm:pt modelId="{EF6417AD-C31D-4ACC-97FB-69DED5F42D25}" type="pres">
      <dgm:prSet presAssocID="{37A7B45A-7ACE-454D-B368-17C25B81ED62}" presName="childText" presStyleLbl="bgAcc1" presStyleIdx="0" presStyleCnt="6" custScaleX="313511" custScaleY="317335" custLinFactNeighborX="-23748" custLinFactNeighborY="-3825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5F3B60-F762-4FD0-9CC8-CCC2B2E4ED3B}" type="pres">
      <dgm:prSet presAssocID="{63E4C7BF-3479-4482-B7B6-2297B581DDB4}" presName="Name13" presStyleLbl="parChTrans1D2" presStyleIdx="1" presStyleCnt="6"/>
      <dgm:spPr/>
      <dgm:t>
        <a:bodyPr/>
        <a:lstStyle/>
        <a:p>
          <a:endParaRPr lang="es-PE"/>
        </a:p>
      </dgm:t>
    </dgm:pt>
    <dgm:pt modelId="{E637018D-BF8B-408B-B275-A5D6FDD80D0C}" type="pres">
      <dgm:prSet presAssocID="{B5F37066-E987-449C-A5EE-47668CFFE3C0}" presName="childText" presStyleLbl="bgAcc1" presStyleIdx="1" presStyleCnt="6" custScaleX="318071" custScaleY="51324" custLinFactNeighborX="-24702" custLinFactNeighborY="-289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66395D-3F09-478B-8F28-F23DE920494D}" type="pres">
      <dgm:prSet presAssocID="{B928FEFE-10BE-4503-8AEE-3414DEA8B0F6}" presName="Name13" presStyleLbl="parChTrans1D2" presStyleIdx="2" presStyleCnt="6"/>
      <dgm:spPr/>
      <dgm:t>
        <a:bodyPr/>
        <a:lstStyle/>
        <a:p>
          <a:endParaRPr lang="es-PE"/>
        </a:p>
      </dgm:t>
    </dgm:pt>
    <dgm:pt modelId="{974E8411-B681-4286-A9E0-7515A73DA9C0}" type="pres">
      <dgm:prSet presAssocID="{1A99C5AC-9DFA-4502-B4E1-03F1CBA7D1AD}" presName="childText" presStyleLbl="bgAcc1" presStyleIdx="2" presStyleCnt="6" custScaleX="318352" custScaleY="138090" custLinFactNeighborX="-19758" custLinFactNeighborY="-360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C19246-9A5A-4685-A443-7F29B86D8BAD}" type="pres">
      <dgm:prSet presAssocID="{D168FFA6-FE5F-4B5D-B2C1-61B8018D82F1}" presName="root" presStyleCnt="0"/>
      <dgm:spPr/>
      <dgm:t>
        <a:bodyPr/>
        <a:lstStyle/>
        <a:p>
          <a:endParaRPr lang="es-PE"/>
        </a:p>
      </dgm:t>
    </dgm:pt>
    <dgm:pt modelId="{ED89E0E8-C907-4B3B-84E2-0824C04DF392}" type="pres">
      <dgm:prSet presAssocID="{D168FFA6-FE5F-4B5D-B2C1-61B8018D82F1}" presName="rootComposite" presStyleCnt="0"/>
      <dgm:spPr/>
      <dgm:t>
        <a:bodyPr/>
        <a:lstStyle/>
        <a:p>
          <a:endParaRPr lang="es-PE"/>
        </a:p>
      </dgm:t>
    </dgm:pt>
    <dgm:pt modelId="{B6D5B85B-3999-4ACD-9E9E-DC46737B156A}" type="pres">
      <dgm:prSet presAssocID="{D168FFA6-FE5F-4B5D-B2C1-61B8018D82F1}" presName="rootText" presStyleLbl="node1" presStyleIdx="1" presStyleCnt="2" custScaleX="227240" custScaleY="154679" custLinFactNeighborX="-5455" custLinFactNeighborY="-40002"/>
      <dgm:spPr/>
      <dgm:t>
        <a:bodyPr/>
        <a:lstStyle/>
        <a:p>
          <a:endParaRPr lang="es-PE"/>
        </a:p>
      </dgm:t>
    </dgm:pt>
    <dgm:pt modelId="{7B994730-A005-45A6-82AC-85C973F4AB09}" type="pres">
      <dgm:prSet presAssocID="{D168FFA6-FE5F-4B5D-B2C1-61B8018D82F1}" presName="rootConnector" presStyleLbl="node1" presStyleIdx="1" presStyleCnt="2"/>
      <dgm:spPr/>
      <dgm:t>
        <a:bodyPr/>
        <a:lstStyle/>
        <a:p>
          <a:endParaRPr lang="es-PE"/>
        </a:p>
      </dgm:t>
    </dgm:pt>
    <dgm:pt modelId="{F39978AC-2CE3-48CD-B49B-B7B2D1BFD8FC}" type="pres">
      <dgm:prSet presAssocID="{D168FFA6-FE5F-4B5D-B2C1-61B8018D82F1}" presName="childShape" presStyleCnt="0"/>
      <dgm:spPr/>
      <dgm:t>
        <a:bodyPr/>
        <a:lstStyle/>
        <a:p>
          <a:endParaRPr lang="es-PE"/>
        </a:p>
      </dgm:t>
    </dgm:pt>
    <dgm:pt modelId="{27D01182-1FA5-4E35-A571-9046C114230D}" type="pres">
      <dgm:prSet presAssocID="{BE6D289E-A4CC-47D9-83D4-33DEC84F1EBC}" presName="Name13" presStyleLbl="parChTrans1D2" presStyleIdx="3" presStyleCnt="6"/>
      <dgm:spPr/>
      <dgm:t>
        <a:bodyPr/>
        <a:lstStyle/>
        <a:p>
          <a:endParaRPr lang="es-PE"/>
        </a:p>
      </dgm:t>
    </dgm:pt>
    <dgm:pt modelId="{F07F241A-9109-4C77-A5B4-5B5C51B1F70D}" type="pres">
      <dgm:prSet presAssocID="{E2E6DFBD-847F-4553-9447-F8517CB083EA}" presName="childText" presStyleLbl="bgAcc1" presStyleIdx="3" presStyleCnt="6" custScaleX="362090" custScaleY="306265" custLinFactNeighborX="-20867" custLinFactNeighborY="-3843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82DB11-3C6A-492D-981C-36931DB9EB5C}" type="pres">
      <dgm:prSet presAssocID="{08C43F05-6861-478F-97FF-ADE058E8CB30}" presName="Name13" presStyleLbl="parChTrans1D2" presStyleIdx="4" presStyleCnt="6"/>
      <dgm:spPr/>
      <dgm:t>
        <a:bodyPr/>
        <a:lstStyle/>
        <a:p>
          <a:endParaRPr lang="es-PE"/>
        </a:p>
      </dgm:t>
    </dgm:pt>
    <dgm:pt modelId="{6CC91A58-0238-4B29-BC1A-E2D1F38EDBEB}" type="pres">
      <dgm:prSet presAssocID="{84FD9E86-6561-498E-88CD-3670F3DC7A80}" presName="childText" presStyleLbl="bgAcc1" presStyleIdx="4" presStyleCnt="6" custScaleX="350526" custScaleY="56149" custLinFactNeighborX="-21224" custLinFactNeighborY="-416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B7B409-AA4E-44B1-834A-D7DACE2E709E}" type="pres">
      <dgm:prSet presAssocID="{92BB4F83-3375-42C8-85C4-DDEEB4ACEF99}" presName="Name13" presStyleLbl="parChTrans1D2" presStyleIdx="5" presStyleCnt="6"/>
      <dgm:spPr/>
      <dgm:t>
        <a:bodyPr/>
        <a:lstStyle/>
        <a:p>
          <a:endParaRPr lang="es-PE"/>
        </a:p>
      </dgm:t>
    </dgm:pt>
    <dgm:pt modelId="{4735E95A-78F3-4B86-8A04-4C64A450E906}" type="pres">
      <dgm:prSet presAssocID="{D0508FA6-B839-439E-BBB6-98E3E6D99720}" presName="childText" presStyleLbl="bgAcc1" presStyleIdx="5" presStyleCnt="6" custScaleX="351934" custScaleY="129277" custLinFactNeighborX="-20575" custLinFactNeighborY="-264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0F43B91-62A0-43FE-A569-83BA928F0427}" srcId="{E8E549E0-DF87-4A9A-9093-9D1E74DBE7BB}" destId="{37A7B45A-7ACE-454D-B368-17C25B81ED62}" srcOrd="0" destOrd="0" parTransId="{C9334934-7D8E-438A-81B6-261361414558}" sibTransId="{73A422C0-79E7-4698-B525-AC9634D34544}"/>
    <dgm:cxn modelId="{C9A7B435-31A4-4B65-9A84-EE1297EEC553}" type="presOf" srcId="{C9334934-7D8E-438A-81B6-261361414558}" destId="{4B0D5A12-677E-415D-A03D-0D401776753E}" srcOrd="0" destOrd="0" presId="urn:microsoft.com/office/officeart/2005/8/layout/hierarchy3"/>
    <dgm:cxn modelId="{0E7C860D-C5B1-4038-905C-BB50F7F92E50}" type="presOf" srcId="{92BB4F83-3375-42C8-85C4-DDEEB4ACEF99}" destId="{E6B7B409-AA4E-44B1-834A-D7DACE2E709E}" srcOrd="0" destOrd="0" presId="urn:microsoft.com/office/officeart/2005/8/layout/hierarchy3"/>
    <dgm:cxn modelId="{06B38093-4326-43F4-A994-12FDF8AFB704}" srcId="{D168FFA6-FE5F-4B5D-B2C1-61B8018D82F1}" destId="{84FD9E86-6561-498E-88CD-3670F3DC7A80}" srcOrd="1" destOrd="0" parTransId="{08C43F05-6861-478F-97FF-ADE058E8CB30}" sibTransId="{55247320-2658-444F-9FA4-271AAF446557}"/>
    <dgm:cxn modelId="{DAFC884B-A071-4FF7-B2F4-5BE1FBE99B6C}" srcId="{E8E549E0-DF87-4A9A-9093-9D1E74DBE7BB}" destId="{1A99C5AC-9DFA-4502-B4E1-03F1CBA7D1AD}" srcOrd="2" destOrd="0" parTransId="{B928FEFE-10BE-4503-8AEE-3414DEA8B0F6}" sibTransId="{F731DA51-71D9-4E36-A8EA-EEE22FE9E966}"/>
    <dgm:cxn modelId="{FF8F9EE2-CCD9-428F-BEFE-8355F0BB2E45}" type="presOf" srcId="{1A99C5AC-9DFA-4502-B4E1-03F1CBA7D1AD}" destId="{974E8411-B681-4286-A9E0-7515A73DA9C0}" srcOrd="0" destOrd="0" presId="urn:microsoft.com/office/officeart/2005/8/layout/hierarchy3"/>
    <dgm:cxn modelId="{279299B8-62A7-46CD-A887-A8A9EE14B3DD}" srcId="{20B14FD1-4577-42B4-9C1F-641A500696D4}" destId="{E8E549E0-DF87-4A9A-9093-9D1E74DBE7BB}" srcOrd="0" destOrd="0" parTransId="{017E9C38-6853-4C59-B1CB-2D076561AD34}" sibTransId="{E52CBA1C-9BCA-4141-ABDD-B43A7CDB49F0}"/>
    <dgm:cxn modelId="{6AC3D834-C4AE-4FCE-ADCB-4C6991BE5C69}" type="presOf" srcId="{D168FFA6-FE5F-4B5D-B2C1-61B8018D82F1}" destId="{B6D5B85B-3999-4ACD-9E9E-DC46737B156A}" srcOrd="0" destOrd="0" presId="urn:microsoft.com/office/officeart/2005/8/layout/hierarchy3"/>
    <dgm:cxn modelId="{1ED475DA-6124-4157-85B8-C32D3F8F5921}" type="presOf" srcId="{BE6D289E-A4CC-47D9-83D4-33DEC84F1EBC}" destId="{27D01182-1FA5-4E35-A571-9046C114230D}" srcOrd="0" destOrd="0" presId="urn:microsoft.com/office/officeart/2005/8/layout/hierarchy3"/>
    <dgm:cxn modelId="{62FCB594-A966-4E7A-8827-E657E750F7A5}" type="presOf" srcId="{08C43F05-6861-478F-97FF-ADE058E8CB30}" destId="{0182DB11-3C6A-492D-981C-36931DB9EB5C}" srcOrd="0" destOrd="0" presId="urn:microsoft.com/office/officeart/2005/8/layout/hierarchy3"/>
    <dgm:cxn modelId="{25B7A335-2BBF-4473-921F-80C11AB39C5A}" type="presOf" srcId="{20B14FD1-4577-42B4-9C1F-641A500696D4}" destId="{65489ED3-716E-4D38-9C9D-94282BA72D29}" srcOrd="0" destOrd="0" presId="urn:microsoft.com/office/officeart/2005/8/layout/hierarchy3"/>
    <dgm:cxn modelId="{AA03C4C2-DA20-43C8-8A17-CAFA7ECA11B3}" type="presOf" srcId="{B928FEFE-10BE-4503-8AEE-3414DEA8B0F6}" destId="{DD66395D-3F09-478B-8F28-F23DE920494D}" srcOrd="0" destOrd="0" presId="urn:microsoft.com/office/officeart/2005/8/layout/hierarchy3"/>
    <dgm:cxn modelId="{06C30D65-8D74-4C1E-8043-22BAB2D520AD}" srcId="{20B14FD1-4577-42B4-9C1F-641A500696D4}" destId="{D168FFA6-FE5F-4B5D-B2C1-61B8018D82F1}" srcOrd="1" destOrd="0" parTransId="{9FE7CEF2-9A8A-4669-A91D-CC34D5444C56}" sibTransId="{99214085-222A-4B23-959F-3D8C0DB03F18}"/>
    <dgm:cxn modelId="{839CF378-30F1-453A-9C60-89549A5F81B1}" type="presOf" srcId="{B5F37066-E987-449C-A5EE-47668CFFE3C0}" destId="{E637018D-BF8B-408B-B275-A5D6FDD80D0C}" srcOrd="0" destOrd="0" presId="urn:microsoft.com/office/officeart/2005/8/layout/hierarchy3"/>
    <dgm:cxn modelId="{66796D48-6AE8-46E9-B2AD-3472408C0EF6}" type="presOf" srcId="{D168FFA6-FE5F-4B5D-B2C1-61B8018D82F1}" destId="{7B994730-A005-45A6-82AC-85C973F4AB09}" srcOrd="1" destOrd="0" presId="urn:microsoft.com/office/officeart/2005/8/layout/hierarchy3"/>
    <dgm:cxn modelId="{C3ABE8AE-1405-411E-B316-E52A609C9A25}" type="presOf" srcId="{E8E549E0-DF87-4A9A-9093-9D1E74DBE7BB}" destId="{79CF8C20-0E1C-4BFA-B986-AF1FDAE7B91C}" srcOrd="0" destOrd="0" presId="urn:microsoft.com/office/officeart/2005/8/layout/hierarchy3"/>
    <dgm:cxn modelId="{B1DA31D6-28B4-48D4-B4FE-88985FEEFF34}" srcId="{E8E549E0-DF87-4A9A-9093-9D1E74DBE7BB}" destId="{B5F37066-E987-449C-A5EE-47668CFFE3C0}" srcOrd="1" destOrd="0" parTransId="{63E4C7BF-3479-4482-B7B6-2297B581DDB4}" sibTransId="{8FE6FF0F-53F8-4EC7-85DE-4DB0263EAA03}"/>
    <dgm:cxn modelId="{76AEC44A-C20E-415F-836C-EBB2E39D351A}" type="presOf" srcId="{E8E549E0-DF87-4A9A-9093-9D1E74DBE7BB}" destId="{C6A5CDA5-7FC9-4B68-9855-065FB4A49994}" srcOrd="1" destOrd="0" presId="urn:microsoft.com/office/officeart/2005/8/layout/hierarchy3"/>
    <dgm:cxn modelId="{B83B8674-290B-4514-B919-9A236002ABB7}" type="presOf" srcId="{E2E6DFBD-847F-4553-9447-F8517CB083EA}" destId="{F07F241A-9109-4C77-A5B4-5B5C51B1F70D}" srcOrd="0" destOrd="0" presId="urn:microsoft.com/office/officeart/2005/8/layout/hierarchy3"/>
    <dgm:cxn modelId="{C77F0FBE-7000-4536-84DC-1119B1B96C25}" srcId="{D168FFA6-FE5F-4B5D-B2C1-61B8018D82F1}" destId="{D0508FA6-B839-439E-BBB6-98E3E6D99720}" srcOrd="2" destOrd="0" parTransId="{92BB4F83-3375-42C8-85C4-DDEEB4ACEF99}" sibTransId="{E529E1B9-472A-40C8-AFDE-A4BD4F75B3A3}"/>
    <dgm:cxn modelId="{286AB2C4-A626-4208-99BC-0FB17F7BD471}" type="presOf" srcId="{84FD9E86-6561-498E-88CD-3670F3DC7A80}" destId="{6CC91A58-0238-4B29-BC1A-E2D1F38EDBEB}" srcOrd="0" destOrd="0" presId="urn:microsoft.com/office/officeart/2005/8/layout/hierarchy3"/>
    <dgm:cxn modelId="{990D96F3-D72C-4519-9005-A14175CF496A}" srcId="{D168FFA6-FE5F-4B5D-B2C1-61B8018D82F1}" destId="{E2E6DFBD-847F-4553-9447-F8517CB083EA}" srcOrd="0" destOrd="0" parTransId="{BE6D289E-A4CC-47D9-83D4-33DEC84F1EBC}" sibTransId="{B55EDC81-C3A9-46FF-B8C3-0808FB878A1A}"/>
    <dgm:cxn modelId="{A00DFDA9-2C33-47A0-BCAC-0F346331DBE5}" type="presOf" srcId="{D0508FA6-B839-439E-BBB6-98E3E6D99720}" destId="{4735E95A-78F3-4B86-8A04-4C64A450E906}" srcOrd="0" destOrd="0" presId="urn:microsoft.com/office/officeart/2005/8/layout/hierarchy3"/>
    <dgm:cxn modelId="{416674E4-6663-4E57-8764-ACA067175F67}" type="presOf" srcId="{63E4C7BF-3479-4482-B7B6-2297B581DDB4}" destId="{FD5F3B60-F762-4FD0-9CC8-CCC2B2E4ED3B}" srcOrd="0" destOrd="0" presId="urn:microsoft.com/office/officeart/2005/8/layout/hierarchy3"/>
    <dgm:cxn modelId="{605D4DD4-3FFB-450F-A574-5C6BFD054089}" type="presOf" srcId="{37A7B45A-7ACE-454D-B368-17C25B81ED62}" destId="{EF6417AD-C31D-4ACC-97FB-69DED5F42D25}" srcOrd="0" destOrd="0" presId="urn:microsoft.com/office/officeart/2005/8/layout/hierarchy3"/>
    <dgm:cxn modelId="{22642F77-D502-4602-A471-277355DDF503}" type="presParOf" srcId="{65489ED3-716E-4D38-9C9D-94282BA72D29}" destId="{18043677-D595-4E83-8AA7-28A21553D168}" srcOrd="0" destOrd="0" presId="urn:microsoft.com/office/officeart/2005/8/layout/hierarchy3"/>
    <dgm:cxn modelId="{CF70AD5C-DB88-43D3-B952-EA289AE46F19}" type="presParOf" srcId="{18043677-D595-4E83-8AA7-28A21553D168}" destId="{AA5F3B84-CAD4-4196-9C23-96DE2C7DC0E0}" srcOrd="0" destOrd="0" presId="urn:microsoft.com/office/officeart/2005/8/layout/hierarchy3"/>
    <dgm:cxn modelId="{636994DD-C531-4FAF-BCBB-A7C973A93940}" type="presParOf" srcId="{AA5F3B84-CAD4-4196-9C23-96DE2C7DC0E0}" destId="{79CF8C20-0E1C-4BFA-B986-AF1FDAE7B91C}" srcOrd="0" destOrd="0" presId="urn:microsoft.com/office/officeart/2005/8/layout/hierarchy3"/>
    <dgm:cxn modelId="{25452811-EC98-441C-A5AF-D6EF66666F15}" type="presParOf" srcId="{AA5F3B84-CAD4-4196-9C23-96DE2C7DC0E0}" destId="{C6A5CDA5-7FC9-4B68-9855-065FB4A49994}" srcOrd="1" destOrd="0" presId="urn:microsoft.com/office/officeart/2005/8/layout/hierarchy3"/>
    <dgm:cxn modelId="{30DEF2E6-550E-4028-B6E6-E0841F8369D6}" type="presParOf" srcId="{18043677-D595-4E83-8AA7-28A21553D168}" destId="{F46CFA5B-9C1F-4CE5-A2D8-F625735DE130}" srcOrd="1" destOrd="0" presId="urn:microsoft.com/office/officeart/2005/8/layout/hierarchy3"/>
    <dgm:cxn modelId="{4B156BDC-D818-411C-B699-A6154B00CB59}" type="presParOf" srcId="{F46CFA5B-9C1F-4CE5-A2D8-F625735DE130}" destId="{4B0D5A12-677E-415D-A03D-0D401776753E}" srcOrd="0" destOrd="0" presId="urn:microsoft.com/office/officeart/2005/8/layout/hierarchy3"/>
    <dgm:cxn modelId="{5C6A8133-7387-4CA1-86A9-3F7587B0DE12}" type="presParOf" srcId="{F46CFA5B-9C1F-4CE5-A2D8-F625735DE130}" destId="{EF6417AD-C31D-4ACC-97FB-69DED5F42D25}" srcOrd="1" destOrd="0" presId="urn:microsoft.com/office/officeart/2005/8/layout/hierarchy3"/>
    <dgm:cxn modelId="{989E426A-7EB6-4248-808C-20C0C61D0F83}" type="presParOf" srcId="{F46CFA5B-9C1F-4CE5-A2D8-F625735DE130}" destId="{FD5F3B60-F762-4FD0-9CC8-CCC2B2E4ED3B}" srcOrd="2" destOrd="0" presId="urn:microsoft.com/office/officeart/2005/8/layout/hierarchy3"/>
    <dgm:cxn modelId="{EDAC6B89-8251-4D3C-8C6A-12270FB6E6D9}" type="presParOf" srcId="{F46CFA5B-9C1F-4CE5-A2D8-F625735DE130}" destId="{E637018D-BF8B-408B-B275-A5D6FDD80D0C}" srcOrd="3" destOrd="0" presId="urn:microsoft.com/office/officeart/2005/8/layout/hierarchy3"/>
    <dgm:cxn modelId="{826E9EED-A89E-49C4-BB96-0F7B1C237FA4}" type="presParOf" srcId="{F46CFA5B-9C1F-4CE5-A2D8-F625735DE130}" destId="{DD66395D-3F09-478B-8F28-F23DE920494D}" srcOrd="4" destOrd="0" presId="urn:microsoft.com/office/officeart/2005/8/layout/hierarchy3"/>
    <dgm:cxn modelId="{501B26AC-5281-4302-8B32-8C67F642F272}" type="presParOf" srcId="{F46CFA5B-9C1F-4CE5-A2D8-F625735DE130}" destId="{974E8411-B681-4286-A9E0-7515A73DA9C0}" srcOrd="5" destOrd="0" presId="urn:microsoft.com/office/officeart/2005/8/layout/hierarchy3"/>
    <dgm:cxn modelId="{844C7391-D39E-4B43-ADFC-0D1207583547}" type="presParOf" srcId="{65489ED3-716E-4D38-9C9D-94282BA72D29}" destId="{49C19246-9A5A-4685-A443-7F29B86D8BAD}" srcOrd="1" destOrd="0" presId="urn:microsoft.com/office/officeart/2005/8/layout/hierarchy3"/>
    <dgm:cxn modelId="{A1B0B942-EFF0-4C08-8ADE-2701040D7C8F}" type="presParOf" srcId="{49C19246-9A5A-4685-A443-7F29B86D8BAD}" destId="{ED89E0E8-C907-4B3B-84E2-0824C04DF392}" srcOrd="0" destOrd="0" presId="urn:microsoft.com/office/officeart/2005/8/layout/hierarchy3"/>
    <dgm:cxn modelId="{2F4EDE19-CF28-48B1-AB38-3D5F0035EA61}" type="presParOf" srcId="{ED89E0E8-C907-4B3B-84E2-0824C04DF392}" destId="{B6D5B85B-3999-4ACD-9E9E-DC46737B156A}" srcOrd="0" destOrd="0" presId="urn:microsoft.com/office/officeart/2005/8/layout/hierarchy3"/>
    <dgm:cxn modelId="{51AE683D-9CA8-4236-AB18-AFB07EA8C43A}" type="presParOf" srcId="{ED89E0E8-C907-4B3B-84E2-0824C04DF392}" destId="{7B994730-A005-45A6-82AC-85C973F4AB09}" srcOrd="1" destOrd="0" presId="urn:microsoft.com/office/officeart/2005/8/layout/hierarchy3"/>
    <dgm:cxn modelId="{1CABB951-6331-4744-AFB7-197971F35771}" type="presParOf" srcId="{49C19246-9A5A-4685-A443-7F29B86D8BAD}" destId="{F39978AC-2CE3-48CD-B49B-B7B2D1BFD8FC}" srcOrd="1" destOrd="0" presId="urn:microsoft.com/office/officeart/2005/8/layout/hierarchy3"/>
    <dgm:cxn modelId="{70ACE3A7-5FB2-4ED9-BCA7-032717824E4E}" type="presParOf" srcId="{F39978AC-2CE3-48CD-B49B-B7B2D1BFD8FC}" destId="{27D01182-1FA5-4E35-A571-9046C114230D}" srcOrd="0" destOrd="0" presId="urn:microsoft.com/office/officeart/2005/8/layout/hierarchy3"/>
    <dgm:cxn modelId="{CF96960B-165E-4A9B-98B6-61CCA643EF20}" type="presParOf" srcId="{F39978AC-2CE3-48CD-B49B-B7B2D1BFD8FC}" destId="{F07F241A-9109-4C77-A5B4-5B5C51B1F70D}" srcOrd="1" destOrd="0" presId="urn:microsoft.com/office/officeart/2005/8/layout/hierarchy3"/>
    <dgm:cxn modelId="{13D263E8-FE45-40CB-B892-B6AE7A5084AB}" type="presParOf" srcId="{F39978AC-2CE3-48CD-B49B-B7B2D1BFD8FC}" destId="{0182DB11-3C6A-492D-981C-36931DB9EB5C}" srcOrd="2" destOrd="0" presId="urn:microsoft.com/office/officeart/2005/8/layout/hierarchy3"/>
    <dgm:cxn modelId="{C083D0AC-4DD8-4140-9CBA-8B2D4FEC02AC}" type="presParOf" srcId="{F39978AC-2CE3-48CD-B49B-B7B2D1BFD8FC}" destId="{6CC91A58-0238-4B29-BC1A-E2D1F38EDBEB}" srcOrd="3" destOrd="0" presId="urn:microsoft.com/office/officeart/2005/8/layout/hierarchy3"/>
    <dgm:cxn modelId="{23A02FD7-9D5A-4867-B78C-582E702250A2}" type="presParOf" srcId="{F39978AC-2CE3-48CD-B49B-B7B2D1BFD8FC}" destId="{E6B7B409-AA4E-44B1-834A-D7DACE2E709E}" srcOrd="4" destOrd="0" presId="urn:microsoft.com/office/officeart/2005/8/layout/hierarchy3"/>
    <dgm:cxn modelId="{5AEFD360-2A83-454E-9225-0B97A34AA926}" type="presParOf" srcId="{F39978AC-2CE3-48CD-B49B-B7B2D1BFD8FC}" destId="{4735E95A-78F3-4B86-8A04-4C64A450E90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9793-B4A6-4D48-BE25-BC8CCFF57E21}">
      <dsp:nvSpPr>
        <dsp:cNvPr id="0" name=""/>
        <dsp:cNvSpPr/>
      </dsp:nvSpPr>
      <dsp:spPr>
        <a:xfrm>
          <a:off x="922279" y="352420"/>
          <a:ext cx="3510552" cy="3804650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6902-B1F6-4DCB-8BF7-255A4A3EB2AC}">
      <dsp:nvSpPr>
        <dsp:cNvPr id="0" name=""/>
        <dsp:cNvSpPr/>
      </dsp:nvSpPr>
      <dsp:spPr>
        <a:xfrm>
          <a:off x="1013624" y="1932666"/>
          <a:ext cx="2795923" cy="5225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PROMOCIÓN DE LA SALUD</a:t>
          </a:r>
          <a:endParaRPr lang="es-PE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3624" y="1932666"/>
        <a:ext cx="2795923" cy="522579"/>
      </dsp:txXfrm>
    </dsp:sp>
    <dsp:sp modelId="{10BCA9BA-A442-4B32-813F-B0BC4A637E68}">
      <dsp:nvSpPr>
        <dsp:cNvPr id="0" name=""/>
        <dsp:cNvSpPr/>
      </dsp:nvSpPr>
      <dsp:spPr>
        <a:xfrm>
          <a:off x="3792290" y="989609"/>
          <a:ext cx="1208991" cy="120899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B0E0-C366-48AB-AD18-F7117DE46F14}">
      <dsp:nvSpPr>
        <dsp:cNvPr id="0" name=""/>
        <dsp:cNvSpPr/>
      </dsp:nvSpPr>
      <dsp:spPr>
        <a:xfrm>
          <a:off x="5038236" y="1013885"/>
          <a:ext cx="4882483" cy="120899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pc="-30" dirty="0" smtClean="0">
              <a:effectLst/>
              <a:latin typeface="+mn-lt"/>
              <a:cs typeface="Arial"/>
            </a:rPr>
            <a:t>FAMILIAS CON CONOCIMIENTOS DE PRACTICAS SALUDABLES PARA PREVENIR LOS TRANSTOTRNOS MENTALES Y PROBLEMAS PSICOSOCIALES </a:t>
          </a:r>
          <a:endParaRPr lang="es-PE" sz="1800" b="1" kern="1200" dirty="0">
            <a:latin typeface="+mn-lt"/>
          </a:endParaRPr>
        </a:p>
      </dsp:txBody>
      <dsp:txXfrm>
        <a:off x="5038236" y="1013885"/>
        <a:ext cx="4882483" cy="1208991"/>
      </dsp:txXfrm>
    </dsp:sp>
    <dsp:sp modelId="{3E7DED53-EEB7-4B8C-B061-34130B509601}">
      <dsp:nvSpPr>
        <dsp:cNvPr id="0" name=""/>
        <dsp:cNvSpPr/>
      </dsp:nvSpPr>
      <dsp:spPr>
        <a:xfrm>
          <a:off x="3771193" y="2450022"/>
          <a:ext cx="1208991" cy="1208991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BAE5-81A5-4C73-BF2E-BACE0EB65884}">
      <dsp:nvSpPr>
        <dsp:cNvPr id="0" name=""/>
        <dsp:cNvSpPr/>
      </dsp:nvSpPr>
      <dsp:spPr>
        <a:xfrm>
          <a:off x="5023469" y="2564308"/>
          <a:ext cx="4898871" cy="120899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pc="-30" dirty="0" smtClean="0">
              <a:effectLst/>
              <a:latin typeface="+mn-lt"/>
              <a:cs typeface="Arial"/>
            </a:rPr>
            <a:t>COMUNIDADES QUE PROMUEVEN PRÁCTICAS Y ENTORNOS SALUDABLES PARA CONTRIBUIR EN LA DISMINUCION DE LOS TRANSTOTRNOS MENTALES Y PROBLEMAS PSICOSOCIALES </a:t>
          </a:r>
          <a:endParaRPr lang="es-PE" sz="1800" b="1" kern="1200" dirty="0">
            <a:latin typeface="+mn-lt"/>
          </a:endParaRPr>
        </a:p>
      </dsp:txBody>
      <dsp:txXfrm>
        <a:off x="5023469" y="2564308"/>
        <a:ext cx="4898871" cy="120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9793-B4A6-4D48-BE25-BC8CCFF57E21}">
      <dsp:nvSpPr>
        <dsp:cNvPr id="0" name=""/>
        <dsp:cNvSpPr/>
      </dsp:nvSpPr>
      <dsp:spPr>
        <a:xfrm>
          <a:off x="778959" y="686511"/>
          <a:ext cx="3510552" cy="3232735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6902-B1F6-4DCB-8BF7-255A4A3EB2AC}">
      <dsp:nvSpPr>
        <dsp:cNvPr id="0" name=""/>
        <dsp:cNvSpPr/>
      </dsp:nvSpPr>
      <dsp:spPr>
        <a:xfrm>
          <a:off x="890754" y="1847304"/>
          <a:ext cx="3187741" cy="1316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FAMILIAS CON CONOCIMIENTOS DE PRACTICAS SALUDABLES PARA PREVENIR LOS TRANSTOTRNOS MENTALES Y PROBLEMAS PSICOSOCIALES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754" y="1847304"/>
        <a:ext cx="3187741" cy="1316720"/>
      </dsp:txXfrm>
    </dsp:sp>
    <dsp:sp modelId="{10BCA9BA-A442-4B32-813F-B0BC4A637E68}">
      <dsp:nvSpPr>
        <dsp:cNvPr id="0" name=""/>
        <dsp:cNvSpPr/>
      </dsp:nvSpPr>
      <dsp:spPr>
        <a:xfrm>
          <a:off x="4174073" y="1585869"/>
          <a:ext cx="1208991" cy="120899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B0E0-C366-48AB-AD18-F7117DE46F14}">
      <dsp:nvSpPr>
        <dsp:cNvPr id="0" name=""/>
        <dsp:cNvSpPr/>
      </dsp:nvSpPr>
      <dsp:spPr>
        <a:xfrm>
          <a:off x="5432233" y="1657647"/>
          <a:ext cx="4921659" cy="120899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pc="-30" dirty="0" smtClean="0">
              <a:effectLst/>
              <a:latin typeface="+mn-lt"/>
              <a:ea typeface="Times New Roman"/>
              <a:cs typeface="Arial"/>
            </a:rPr>
            <a:t>FAMILIAS QUE RECIBEN</a:t>
          </a:r>
          <a:r>
            <a:rPr lang="es-PE" sz="1800" b="1" kern="1200" spc="-30" dirty="0" smtClean="0">
              <a:effectLst/>
              <a:latin typeface="+mn-lt"/>
              <a:cs typeface="Arial"/>
            </a:rPr>
            <a:t> SESIONES EDUCATIVAS PARA PROMOVER PRÁCTICAS Y GENERAR ENTORNOS SALUDABLES PARA CONTRIBUIR A LA MEJORA DE LA SALUD MENTAL</a:t>
          </a:r>
          <a:endParaRPr lang="es-PE" sz="1800" b="1" kern="1200" dirty="0">
            <a:latin typeface="+mn-lt"/>
          </a:endParaRPr>
        </a:p>
      </dsp:txBody>
      <dsp:txXfrm>
        <a:off x="5432233" y="1657647"/>
        <a:ext cx="4921659" cy="1208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983F-6781-4A71-8C1F-DE4E02A028F0}">
      <dsp:nvSpPr>
        <dsp:cNvPr id="0" name=""/>
        <dsp:cNvSpPr/>
      </dsp:nvSpPr>
      <dsp:spPr>
        <a:xfrm>
          <a:off x="824749" y="245784"/>
          <a:ext cx="3101007" cy="395536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FC8B-31BC-489E-88F6-0F6E90314ED4}">
      <dsp:nvSpPr>
        <dsp:cNvPr id="0" name=""/>
        <dsp:cNvSpPr/>
      </dsp:nvSpPr>
      <dsp:spPr>
        <a:xfrm>
          <a:off x="1164933" y="504849"/>
          <a:ext cx="2387775" cy="3122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0" i="0" u="none" strike="noStrike" kern="1200" dirty="0" smtClean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0" u="none" strike="noStrike" kern="120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COMUNIDADES QUE PROMUEVEN PRÁCTICAS Y ENTORNOS SALUDABLES PARA CONTRIBUIR EN LA DISMINUCION DE LOS TRANSTOTRNOS MENTALES Y PROBLEMAS PSICOSOCIALES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4933" y="504849"/>
        <a:ext cx="2387775" cy="3122611"/>
      </dsp:txXfrm>
    </dsp:sp>
    <dsp:sp modelId="{08B207E0-C817-4DFB-B8F1-54655356BA89}">
      <dsp:nvSpPr>
        <dsp:cNvPr id="0" name=""/>
        <dsp:cNvSpPr/>
      </dsp:nvSpPr>
      <dsp:spPr>
        <a:xfrm>
          <a:off x="3562849" y="573192"/>
          <a:ext cx="1067948" cy="10679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0C963-12BE-4B18-9642-35995C3BAFB7}">
      <dsp:nvSpPr>
        <dsp:cNvPr id="0" name=""/>
        <dsp:cNvSpPr/>
      </dsp:nvSpPr>
      <dsp:spPr>
        <a:xfrm>
          <a:off x="4660780" y="406496"/>
          <a:ext cx="5056147" cy="1282585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/>
              <a:latin typeface="+mn-lt"/>
              <a:cs typeface="Arial"/>
            </a:rPr>
            <a:t>JUNTA VECINAL COMUNAL CAPACITADA QUE PROMUEVE ACCIONES DE PROMOCIÓN DE SALUD MENTAL</a:t>
          </a:r>
          <a:endParaRPr lang="es-PE" sz="1800" b="1" kern="1200" dirty="0">
            <a:latin typeface="+mn-lt"/>
          </a:endParaRPr>
        </a:p>
      </dsp:txBody>
      <dsp:txXfrm>
        <a:off x="4660780" y="406496"/>
        <a:ext cx="5056147" cy="1282585"/>
      </dsp:txXfrm>
    </dsp:sp>
    <dsp:sp modelId="{31B5D27E-55E3-4F00-83D8-B6A7D2E856FF}">
      <dsp:nvSpPr>
        <dsp:cNvPr id="0" name=""/>
        <dsp:cNvSpPr/>
      </dsp:nvSpPr>
      <dsp:spPr>
        <a:xfrm>
          <a:off x="3467844" y="2598285"/>
          <a:ext cx="1067948" cy="10679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4FD9-CE0B-45BC-BFE8-C56C28CE534B}">
      <dsp:nvSpPr>
        <dsp:cNvPr id="0" name=""/>
        <dsp:cNvSpPr/>
      </dsp:nvSpPr>
      <dsp:spPr>
        <a:xfrm>
          <a:off x="4648436" y="2486956"/>
          <a:ext cx="5173999" cy="1551868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/>
              <a:latin typeface="+mn-lt"/>
              <a:ea typeface="Calibri"/>
              <a:cs typeface="Arial"/>
            </a:rPr>
            <a:t>AGENTES COMUNITARIOS DE SALUD CAPACITADOS PROMUEVEN ACCIONES DE PROMOCIÓN DE SALUD MENTAL</a:t>
          </a:r>
          <a:endParaRPr lang="es-PE" sz="1800" b="1" kern="1200" dirty="0">
            <a:latin typeface="+mn-lt"/>
          </a:endParaRPr>
        </a:p>
      </dsp:txBody>
      <dsp:txXfrm>
        <a:off x="4648436" y="2486956"/>
        <a:ext cx="5173999" cy="1551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8235" y="-42276"/>
          <a:ext cx="1856894" cy="6600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8235" y="-42276"/>
        <a:ext cx="1856894" cy="660064"/>
      </dsp:txXfrm>
    </dsp:sp>
    <dsp:sp modelId="{A2793DE4-0A35-48EC-95D3-BF4E750E0003}">
      <dsp:nvSpPr>
        <dsp:cNvPr id="0" name=""/>
        <dsp:cNvSpPr/>
      </dsp:nvSpPr>
      <dsp:spPr>
        <a:xfrm>
          <a:off x="5116" y="617788"/>
          <a:ext cx="1863132" cy="31900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/>
            <a:t>Familias con niñas y niños y/o adolescentes de sectores priorizados de los distritos de quintil de pobreza 1 y 2 y/o en riesgo de problemas de la salud mental</a:t>
          </a:r>
          <a:endParaRPr lang="es-PE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5116" y="617788"/>
        <a:ext cx="1863132" cy="3190058"/>
      </dsp:txXfrm>
    </dsp:sp>
    <dsp:sp modelId="{E10F8B38-A4A0-4B0C-97CD-2B439EFB16FB}">
      <dsp:nvSpPr>
        <dsp:cNvPr id="0" name=""/>
        <dsp:cNvSpPr/>
      </dsp:nvSpPr>
      <dsp:spPr>
        <a:xfrm>
          <a:off x="2104821" y="-25139"/>
          <a:ext cx="1997917" cy="66006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104821" y="-25139"/>
        <a:ext cx="1997917" cy="660064"/>
      </dsp:txXfrm>
    </dsp:sp>
    <dsp:sp modelId="{31E55F79-26D5-4708-BE3D-98C940999B3C}">
      <dsp:nvSpPr>
        <dsp:cNvPr id="0" name=""/>
        <dsp:cNvSpPr/>
      </dsp:nvSpPr>
      <dsp:spPr>
        <a:xfrm>
          <a:off x="2099045" y="646295"/>
          <a:ext cx="2009468" cy="3144414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spc="-30" dirty="0" smtClean="0">
              <a:effectLst/>
              <a:latin typeface="+mn-lt"/>
              <a:ea typeface="Times New Roman"/>
              <a:cs typeface="Arial"/>
            </a:rPr>
            <a:t>Familias que reciben </a:t>
          </a:r>
          <a:r>
            <a:rPr lang="es-PE" sz="1600" b="1" kern="1200" spc="-30" dirty="0" smtClean="0">
              <a:effectLst/>
              <a:latin typeface="+mn-lt"/>
              <a:cs typeface="Arial"/>
            </a:rPr>
            <a:t>sesiones educativas para promover comportamientos y entornos saludables que contribuyan a la mejora de la salud mental</a:t>
          </a:r>
          <a:endParaRPr lang="es-PE" sz="1600" b="1" kern="1200" dirty="0"/>
        </a:p>
      </dsp:txBody>
      <dsp:txXfrm>
        <a:off x="2099045" y="646295"/>
        <a:ext cx="2009468" cy="3144414"/>
      </dsp:txXfrm>
    </dsp:sp>
    <dsp:sp modelId="{4D38372A-3468-484D-9846-C66D948C3B69}">
      <dsp:nvSpPr>
        <dsp:cNvPr id="0" name=""/>
        <dsp:cNvSpPr/>
      </dsp:nvSpPr>
      <dsp:spPr>
        <a:xfrm>
          <a:off x="4339310" y="-30824"/>
          <a:ext cx="1878825" cy="660064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339310" y="-30824"/>
        <a:ext cx="1878825" cy="660064"/>
      </dsp:txXfrm>
    </dsp:sp>
    <dsp:sp modelId="{4DBB8ACE-26CC-49EC-BF0D-F81BD919144B}">
      <dsp:nvSpPr>
        <dsp:cNvPr id="0" name=""/>
        <dsp:cNvSpPr/>
      </dsp:nvSpPr>
      <dsp:spPr>
        <a:xfrm>
          <a:off x="4352966" y="629240"/>
          <a:ext cx="1851514" cy="3167154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600" b="1" kern="1200" dirty="0"/>
        </a:p>
      </dsp:txBody>
      <dsp:txXfrm>
        <a:off x="4352966" y="629240"/>
        <a:ext cx="1851514" cy="3167154"/>
      </dsp:txXfrm>
    </dsp:sp>
    <dsp:sp modelId="{219A1856-14D7-418D-90B3-7F1D75C4173B}">
      <dsp:nvSpPr>
        <dsp:cNvPr id="0" name=""/>
        <dsp:cNvSpPr/>
      </dsp:nvSpPr>
      <dsp:spPr>
        <a:xfrm>
          <a:off x="6448933" y="0"/>
          <a:ext cx="1648550" cy="660064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448933" y="0"/>
        <a:ext cx="1648550" cy="660064"/>
      </dsp:txXfrm>
    </dsp:sp>
    <dsp:sp modelId="{C388E411-51B7-4994-88D5-56E60B190672}">
      <dsp:nvSpPr>
        <dsp:cNvPr id="0" name=""/>
        <dsp:cNvSpPr/>
      </dsp:nvSpPr>
      <dsp:spPr>
        <a:xfrm>
          <a:off x="6454049" y="660064"/>
          <a:ext cx="1648550" cy="3105505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/>
            <a:t>En la vivienda de alguna de las familias, local comunal u otro que considere pertinente.</a:t>
          </a:r>
          <a:endParaRPr lang="es-PE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</dsp:txBody>
      <dsp:txXfrm>
        <a:off x="6454049" y="660064"/>
        <a:ext cx="1648550" cy="3105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8C20-0E1C-4BFA-B986-AF1FDAE7B91C}">
      <dsp:nvSpPr>
        <dsp:cNvPr id="0" name=""/>
        <dsp:cNvSpPr/>
      </dsp:nvSpPr>
      <dsp:spPr>
        <a:xfrm>
          <a:off x="183544" y="0"/>
          <a:ext cx="6869094" cy="793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spc="-30" dirty="0" smtClean="0">
              <a:effectLst/>
              <a:latin typeface="+mn-lt"/>
              <a:ea typeface="Times New Roman"/>
              <a:cs typeface="Arial"/>
            </a:rPr>
            <a:t>FAMILIAS QUE RECIBEN </a:t>
          </a:r>
          <a:r>
            <a:rPr lang="es-PE" sz="1200" b="1" kern="1200" spc="-30" dirty="0" smtClean="0">
              <a:effectLst/>
              <a:latin typeface="+mn-lt"/>
              <a:cs typeface="Arial"/>
            </a:rPr>
            <a:t>SESIONES EDUCATIVAS PARA PROMOVER PRÁCTICAS Y GENERAR ENTORNOS SALUDABLES PARA CONTRIBUIR A LA MEJORA DE LA SALUD MENTAL </a:t>
          </a:r>
          <a:r>
            <a:rPr lang="es-PE" sz="1200" b="1" kern="1200" spc="-30" dirty="0" smtClean="0">
              <a:effectLst/>
              <a:latin typeface="+mn-lt"/>
              <a:ea typeface="Times New Roman"/>
              <a:cs typeface="Arial"/>
            </a:rPr>
            <a:t> (5005203)</a:t>
          </a:r>
          <a:endParaRPr lang="es-PE" sz="1200" b="1" kern="1200" dirty="0"/>
        </a:p>
      </dsp:txBody>
      <dsp:txXfrm>
        <a:off x="206781" y="23237"/>
        <a:ext cx="6822620" cy="746907"/>
      </dsp:txXfrm>
    </dsp:sp>
    <dsp:sp modelId="{4B0D5A12-677E-415D-A03D-0D401776753E}">
      <dsp:nvSpPr>
        <dsp:cNvPr id="0" name=""/>
        <dsp:cNvSpPr/>
      </dsp:nvSpPr>
      <dsp:spPr>
        <a:xfrm>
          <a:off x="870454" y="793381"/>
          <a:ext cx="337445" cy="1726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199"/>
              </a:lnTo>
              <a:lnTo>
                <a:pt x="337445" y="17261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417AD-C31D-4ACC-97FB-69DED5F42D25}">
      <dsp:nvSpPr>
        <dsp:cNvPr id="0" name=""/>
        <dsp:cNvSpPr/>
      </dsp:nvSpPr>
      <dsp:spPr>
        <a:xfrm>
          <a:off x="1207899" y="1005389"/>
          <a:ext cx="8060592" cy="302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 dirty="0" smtClean="0"/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1 taller de Promoción de Convivencia Saludable:</a:t>
          </a:r>
          <a:r>
            <a:rPr lang="es-PE" sz="1400" kern="1200" dirty="0" smtClean="0"/>
            <a:t> Se desarrollaran </a:t>
          </a:r>
          <a:r>
            <a:rPr lang="es-PE" sz="1400" b="1" kern="1200" dirty="0" smtClean="0"/>
            <a:t>4 Sesiones Educativas </a:t>
          </a:r>
          <a:r>
            <a:rPr lang="es-PE" sz="1400" kern="1200" dirty="0" smtClean="0"/>
            <a:t>(estilos de vida saludable, manejo de las emociones, comunicación asertiva y relaciones interpersonales - resolución de conflictos) dirigidas a padres de familias con niñas y/o niños y/o adolescente con una duración de 60 minutos por sesión, realizado en la vivienda, comunidad o institución educativa.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1 taller de Promoción de Valores y Buen Trato:</a:t>
          </a:r>
          <a:r>
            <a:rPr lang="es-PE" sz="1400" kern="1200" dirty="0" smtClean="0"/>
            <a:t> Se desarrollaran </a:t>
          </a:r>
          <a:r>
            <a:rPr lang="es-PE" sz="1400" b="1" kern="1200" dirty="0" smtClean="0"/>
            <a:t>4 Sesiones Educativas  </a:t>
          </a:r>
          <a:r>
            <a:rPr lang="es-PE" sz="1400" kern="1200" dirty="0" smtClean="0"/>
            <a:t>dirigidas a padres de familias con niñas y/o niños y/o adolescente con una duración de 60 minutos por sesión, realizado en la vivienda, comunidad o institución educativas.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1 taller de Promoción de Buenas Prácticas para el Cuidado </a:t>
          </a:r>
          <a:r>
            <a:rPr lang="es-PE" sz="1400" b="1" kern="1200" dirty="0" err="1" smtClean="0"/>
            <a:t>Psicoafectivo</a:t>
          </a:r>
          <a:r>
            <a:rPr lang="es-PE" sz="1400" b="1" kern="1200" dirty="0" smtClean="0"/>
            <a:t>:</a:t>
          </a:r>
          <a:r>
            <a:rPr lang="es-PE" sz="1400" kern="1200" dirty="0" smtClean="0"/>
            <a:t> Se desarrollaran </a:t>
          </a:r>
          <a:r>
            <a:rPr lang="es-PE" sz="1400" b="1" kern="1200" dirty="0" smtClean="0"/>
            <a:t>7 Sesiones Educativas </a:t>
          </a:r>
          <a:r>
            <a:rPr lang="es-PE" sz="1400" kern="1200" dirty="0" smtClean="0"/>
            <a:t>(Aprendiendo a ser padres, favoreciendo la comunicación en el niño, vínculo afectivo- apego, </a:t>
          </a:r>
          <a:r>
            <a:rPr lang="es-ES" sz="1400" kern="1200" dirty="0" smtClean="0"/>
            <a:t>manejando emociones reconociendo  el  temperamento del niño menor de un año y </a:t>
          </a:r>
          <a:r>
            <a:rPr lang="es-PE" sz="1400" kern="1200" dirty="0" smtClean="0"/>
            <a:t>la familia y su rol en el desarrollo de la autoestima), con énfasis en buenas prácticas de crianza, dirigidas a padres de familias con niñas y/o niños y/o adolescente con una duración de 60 minutos por sesión, realizado en la vivienda, comunidad o institución educativas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 dirty="0" smtClean="0"/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b="1" kern="1200" dirty="0" smtClean="0"/>
        </a:p>
      </dsp:txBody>
      <dsp:txXfrm>
        <a:off x="1296597" y="1094087"/>
        <a:ext cx="7883196" cy="2850986"/>
      </dsp:txXfrm>
    </dsp:sp>
    <dsp:sp modelId="{FD5F3B60-F762-4FD0-9CC8-CCC2B2E4ED3B}">
      <dsp:nvSpPr>
        <dsp:cNvPr id="0" name=""/>
        <dsp:cNvSpPr/>
      </dsp:nvSpPr>
      <dsp:spPr>
        <a:xfrm>
          <a:off x="870454" y="793381"/>
          <a:ext cx="352396" cy="3783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047"/>
              </a:lnTo>
              <a:lnTo>
                <a:pt x="352396" y="37830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018D-BF8B-408B-B275-A5D6FDD80D0C}">
      <dsp:nvSpPr>
        <dsp:cNvPr id="0" name=""/>
        <dsp:cNvSpPr/>
      </dsp:nvSpPr>
      <dsp:spPr>
        <a:xfrm>
          <a:off x="1222850" y="4103538"/>
          <a:ext cx="8012271" cy="945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100% </a:t>
          </a:r>
          <a:r>
            <a:rPr lang="es-PE" sz="1400" kern="1200" dirty="0" smtClean="0"/>
            <a:t>de familias con niñas y/o niños y/o adolescentes de sectores priorizados de los distritos de quintil de pobreza 1 y 2 y/o en riesgo de problemas de salud mental</a:t>
          </a:r>
          <a:r>
            <a:rPr lang="es-ES" sz="1400" kern="1200" dirty="0" smtClean="0"/>
            <a:t>.</a:t>
          </a:r>
          <a:endParaRPr lang="es-PE" sz="1400" kern="1200" dirty="0" smtClean="0"/>
        </a:p>
      </dsp:txBody>
      <dsp:txXfrm>
        <a:off x="1250551" y="4131239"/>
        <a:ext cx="7956869" cy="890379"/>
      </dsp:txXfrm>
    </dsp:sp>
    <dsp:sp modelId="{DD66395D-3F09-478B-8F28-F23DE920494D}">
      <dsp:nvSpPr>
        <dsp:cNvPr id="0" name=""/>
        <dsp:cNvSpPr/>
      </dsp:nvSpPr>
      <dsp:spPr>
        <a:xfrm>
          <a:off x="870454" y="793381"/>
          <a:ext cx="421073" cy="509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9276"/>
              </a:lnTo>
              <a:lnTo>
                <a:pt x="421073" y="50992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8411-B681-4286-A9E0-7515A73DA9C0}">
      <dsp:nvSpPr>
        <dsp:cNvPr id="0" name=""/>
        <dsp:cNvSpPr/>
      </dsp:nvSpPr>
      <dsp:spPr>
        <a:xfrm>
          <a:off x="1291527" y="5416670"/>
          <a:ext cx="8040102" cy="951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Sumatoria de familias que participan en sesiones educativas</a:t>
          </a:r>
          <a:r>
            <a:rPr lang="es-PE" sz="1400" kern="1200" dirty="0" smtClean="0"/>
            <a:t>, registradas con Código APP 146 (padres), Código CPT  C0009 (sesiones educativas), U0066 (Actividades en Salud Mental), LAB. (Números de Familias ) , LAB .TA (</a:t>
          </a:r>
          <a:r>
            <a:rPr lang="es-PE" sz="1400" kern="1200" smtClean="0"/>
            <a:t>logro destacado 91 -100%).</a:t>
          </a:r>
          <a:endParaRPr lang="es-PE" sz="1400" kern="1200" dirty="0" smtClean="0"/>
        </a:p>
      </dsp:txBody>
      <dsp:txXfrm>
        <a:off x="1319409" y="5444552"/>
        <a:ext cx="7984338" cy="896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172" y="379794"/>
          <a:ext cx="1879103" cy="667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172" y="379794"/>
        <a:ext cx="1879103" cy="667959"/>
      </dsp:txXfrm>
    </dsp:sp>
    <dsp:sp modelId="{A2793DE4-0A35-48EC-95D3-BF4E750E0003}">
      <dsp:nvSpPr>
        <dsp:cNvPr id="0" name=""/>
        <dsp:cNvSpPr/>
      </dsp:nvSpPr>
      <dsp:spPr>
        <a:xfrm>
          <a:off x="16" y="1047753"/>
          <a:ext cx="1885415" cy="25439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/>
            <a:t>Comunidad representada por la Junta Vecinal Comunal - JVC y Agentes Comunitarios de Salud -ACS</a:t>
          </a:r>
          <a:endParaRPr lang="es-PE" sz="1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16" y="1047753"/>
        <a:ext cx="1885415" cy="2543923"/>
      </dsp:txXfrm>
    </dsp:sp>
    <dsp:sp modelId="{E10F8B38-A4A0-4B0C-97CD-2B439EFB16FB}">
      <dsp:nvSpPr>
        <dsp:cNvPr id="0" name=""/>
        <dsp:cNvSpPr/>
      </dsp:nvSpPr>
      <dsp:spPr>
        <a:xfrm>
          <a:off x="2125061" y="393460"/>
          <a:ext cx="2021812" cy="66795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125061" y="393460"/>
        <a:ext cx="2021812" cy="667959"/>
      </dsp:txXfrm>
    </dsp:sp>
    <dsp:sp modelId="{31E55F79-26D5-4708-BE3D-98C940999B3C}">
      <dsp:nvSpPr>
        <dsp:cNvPr id="0" name=""/>
        <dsp:cNvSpPr/>
      </dsp:nvSpPr>
      <dsp:spPr>
        <a:xfrm>
          <a:off x="2119217" y="1070486"/>
          <a:ext cx="2033501" cy="250752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b="1" kern="1200" dirty="0" smtClean="0"/>
            <a:t>Asistencias técnicas dirigidas a las JVC y ACS  para implementar acciones de promoción de prácticas y entornos  </a:t>
          </a:r>
          <a:r>
            <a:rPr lang="es-PE" sz="1500" kern="1200" dirty="0" smtClean="0"/>
            <a:t>.</a:t>
          </a:r>
          <a:endParaRPr lang="es-PE" sz="1500" kern="1200" dirty="0"/>
        </a:p>
      </dsp:txBody>
      <dsp:txXfrm>
        <a:off x="2119217" y="1070486"/>
        <a:ext cx="2033501" cy="2507523"/>
      </dsp:txXfrm>
    </dsp:sp>
    <dsp:sp modelId="{4D38372A-3468-484D-9846-C66D948C3B69}">
      <dsp:nvSpPr>
        <dsp:cNvPr id="0" name=""/>
        <dsp:cNvSpPr/>
      </dsp:nvSpPr>
      <dsp:spPr>
        <a:xfrm>
          <a:off x="4386504" y="379794"/>
          <a:ext cx="1901296" cy="667959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386504" y="379794"/>
        <a:ext cx="1901296" cy="667959"/>
      </dsp:txXfrm>
    </dsp:sp>
    <dsp:sp modelId="{4DBB8ACE-26CC-49EC-BF0D-F81BD919144B}">
      <dsp:nvSpPr>
        <dsp:cNvPr id="0" name=""/>
        <dsp:cNvSpPr/>
      </dsp:nvSpPr>
      <dsp:spPr>
        <a:xfrm>
          <a:off x="4400323" y="1047753"/>
          <a:ext cx="1873659" cy="2543923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400" b="1" kern="1200" dirty="0"/>
        </a:p>
      </dsp:txBody>
      <dsp:txXfrm>
        <a:off x="4400323" y="1047753"/>
        <a:ext cx="1873659" cy="2543923"/>
      </dsp:txXfrm>
    </dsp:sp>
    <dsp:sp modelId="{219A1856-14D7-418D-90B3-7F1D75C4173B}">
      <dsp:nvSpPr>
        <dsp:cNvPr id="0" name=""/>
        <dsp:cNvSpPr/>
      </dsp:nvSpPr>
      <dsp:spPr>
        <a:xfrm>
          <a:off x="6521586" y="379794"/>
          <a:ext cx="1669898" cy="667959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521586" y="379794"/>
        <a:ext cx="1669898" cy="667959"/>
      </dsp:txXfrm>
    </dsp:sp>
    <dsp:sp modelId="{C388E411-51B7-4994-88D5-56E60B190672}">
      <dsp:nvSpPr>
        <dsp:cNvPr id="0" name=""/>
        <dsp:cNvSpPr/>
      </dsp:nvSpPr>
      <dsp:spPr>
        <a:xfrm>
          <a:off x="6521602" y="1120230"/>
          <a:ext cx="1669898" cy="2543923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En el local de la Institución Educativa, local comunal u otros que se considere adecuado. </a:t>
          </a:r>
          <a:endParaRPr lang="es-PE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</dsp:txBody>
      <dsp:txXfrm>
        <a:off x="6521602" y="1120230"/>
        <a:ext cx="1669898" cy="2543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8C20-0E1C-4BFA-B986-AF1FDAE7B91C}">
      <dsp:nvSpPr>
        <dsp:cNvPr id="0" name=""/>
        <dsp:cNvSpPr/>
      </dsp:nvSpPr>
      <dsp:spPr>
        <a:xfrm>
          <a:off x="0" y="0"/>
          <a:ext cx="4052551" cy="1226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JUNTA VECINAL COMUNAL CAPACITADA QUE PROMUEVE ACCIONES DE PROMOCIÓN DE SALUD MENTAL  (0520401)</a:t>
          </a:r>
          <a:endParaRPr lang="es-PE" sz="1200" b="1" kern="1200" dirty="0"/>
        </a:p>
      </dsp:txBody>
      <dsp:txXfrm>
        <a:off x="35918" y="35918"/>
        <a:ext cx="3980715" cy="1154502"/>
      </dsp:txXfrm>
    </dsp:sp>
    <dsp:sp modelId="{4B0D5A12-677E-415D-A03D-0D401776753E}">
      <dsp:nvSpPr>
        <dsp:cNvPr id="0" name=""/>
        <dsp:cNvSpPr/>
      </dsp:nvSpPr>
      <dsp:spPr>
        <a:xfrm>
          <a:off x="405255" y="1226338"/>
          <a:ext cx="106334" cy="1471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142"/>
              </a:lnTo>
              <a:lnTo>
                <a:pt x="106334" y="14711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417AD-C31D-4ACC-97FB-69DED5F42D25}">
      <dsp:nvSpPr>
        <dsp:cNvPr id="0" name=""/>
        <dsp:cNvSpPr/>
      </dsp:nvSpPr>
      <dsp:spPr>
        <a:xfrm>
          <a:off x="511589" y="1424676"/>
          <a:ext cx="4023894" cy="2545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Abogacía con la Junta Vecinal Comunal conducido por el jefe del establecimiento de salud (1 reunión de 3 horas de duración).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Planificación participativa con la Junta Vecinal Comunal, Agentes Comunitarios de Salud organizaciones comunales y actores sociales de la comunidad (1 taller de 4 horas de duración).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Capacitación en temas de convivencia saludable, valores y buen trato y generación de entornos saludables para mejorar la salud mental en la comunidad, (1 taller de 4 horas de duración).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Monitoreo con la Junta Vecinal Comunal de las acciones implementadas en la promoción de prácticas y entornos saludables para la mejora de la salud mental (2 reuniones de 2 horas de duración cada una).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Evaluación con la Junta Vecinal Comunal de las acciones implementadas para la promoción de prácticas y entornos saludables (1 reunión de 3 horas de duración).</a:t>
          </a:r>
          <a:endParaRPr lang="es-PE" sz="1100" b="1" kern="1200" dirty="0" smtClean="0"/>
        </a:p>
      </dsp:txBody>
      <dsp:txXfrm>
        <a:off x="586147" y="1499234"/>
        <a:ext cx="3874778" cy="2396493"/>
      </dsp:txXfrm>
    </dsp:sp>
    <dsp:sp modelId="{FD5F3B60-F762-4FD0-9CC8-CCC2B2E4ED3B}">
      <dsp:nvSpPr>
        <dsp:cNvPr id="0" name=""/>
        <dsp:cNvSpPr/>
      </dsp:nvSpPr>
      <dsp:spPr>
        <a:xfrm>
          <a:off x="405255" y="1226338"/>
          <a:ext cx="94090" cy="322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880"/>
              </a:lnTo>
              <a:lnTo>
                <a:pt x="94090" y="32248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018D-BF8B-408B-B275-A5D6FDD80D0C}">
      <dsp:nvSpPr>
        <dsp:cNvPr id="0" name=""/>
        <dsp:cNvSpPr/>
      </dsp:nvSpPr>
      <dsp:spPr>
        <a:xfrm>
          <a:off x="499345" y="4245362"/>
          <a:ext cx="4082421" cy="411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Mínimo 1 comunidad por región y de acuerdo a los criterios de vulnerabilidad  social y las características de cada región, anualmente se incrementará 20%.</a:t>
          </a:r>
        </a:p>
      </dsp:txBody>
      <dsp:txXfrm>
        <a:off x="511404" y="4257421"/>
        <a:ext cx="4058303" cy="387594"/>
      </dsp:txXfrm>
    </dsp:sp>
    <dsp:sp modelId="{DD66395D-3F09-478B-8F28-F23DE920494D}">
      <dsp:nvSpPr>
        <dsp:cNvPr id="0" name=""/>
        <dsp:cNvSpPr/>
      </dsp:nvSpPr>
      <dsp:spPr>
        <a:xfrm>
          <a:off x="405255" y="1226338"/>
          <a:ext cx="157546" cy="4128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8347"/>
              </a:lnTo>
              <a:lnTo>
                <a:pt x="157546" y="41283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8411-B681-4286-A9E0-7515A73DA9C0}">
      <dsp:nvSpPr>
        <dsp:cNvPr id="0" name=""/>
        <dsp:cNvSpPr/>
      </dsp:nvSpPr>
      <dsp:spPr>
        <a:xfrm>
          <a:off x="562801" y="4800818"/>
          <a:ext cx="4086028" cy="1107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Sumatoria de </a:t>
          </a:r>
          <a:r>
            <a:rPr lang="es-PE" sz="1000" kern="1200" dirty="0" smtClean="0"/>
            <a:t>comunidades cuya Junta Vecinal ha recibido el conjunto de actividades previstas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 </a:t>
          </a:r>
          <a:endParaRPr lang="es-PE" sz="1000" kern="1200" dirty="0" smtClean="0"/>
        </a:p>
      </dsp:txBody>
      <dsp:txXfrm>
        <a:off x="595245" y="4833262"/>
        <a:ext cx="4021140" cy="1042847"/>
      </dsp:txXfrm>
    </dsp:sp>
    <dsp:sp modelId="{B6D5B85B-3999-4ACD-9E9E-DC46737B156A}">
      <dsp:nvSpPr>
        <dsp:cNvPr id="0" name=""/>
        <dsp:cNvSpPr/>
      </dsp:nvSpPr>
      <dsp:spPr>
        <a:xfrm>
          <a:off x="4486842" y="0"/>
          <a:ext cx="3645763" cy="1240809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AGENTES COMUNITARIOS DE SALUD CAPACITADOS PROMUEVEN ACCIONES DE PROMOCIÓN DE SALUD MENTAL (0520402)</a:t>
          </a:r>
          <a:endParaRPr lang="es-PE" sz="1200" b="1" kern="1200" dirty="0" smtClean="0"/>
        </a:p>
      </dsp:txBody>
      <dsp:txXfrm>
        <a:off x="4523184" y="36342"/>
        <a:ext cx="3573079" cy="1168125"/>
      </dsp:txXfrm>
    </dsp:sp>
    <dsp:sp modelId="{27D01182-1FA5-4E35-A571-9046C114230D}">
      <dsp:nvSpPr>
        <dsp:cNvPr id="0" name=""/>
        <dsp:cNvSpPr/>
      </dsp:nvSpPr>
      <dsp:spPr>
        <a:xfrm>
          <a:off x="4851419" y="1240809"/>
          <a:ext cx="184267" cy="142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337"/>
              </a:lnTo>
              <a:lnTo>
                <a:pt x="184267" y="14253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F241A-9109-4C77-A5B4-5B5C51B1F70D}">
      <dsp:nvSpPr>
        <dsp:cNvPr id="0" name=""/>
        <dsp:cNvSpPr/>
      </dsp:nvSpPr>
      <dsp:spPr>
        <a:xfrm>
          <a:off x="5035687" y="1437743"/>
          <a:ext cx="4647402" cy="2456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•Capacitación en rol del ACS para la implementación de la vigilancia comunitaria (1 sesión de 1 hora de duración).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•Fortalecimiento de capacidades del Agente Comunitario en Salud, a través del Módulo 4, que consta de 3 sesiones: i) Prácticas saludables para la convivencia saludable, valores y buen trato, ii) Buenas prácticas de crianza para el cuidado </a:t>
          </a:r>
          <a:r>
            <a:rPr lang="es-PE" sz="1100" kern="1200" dirty="0" err="1" smtClean="0"/>
            <a:t>psicoafectivo</a:t>
          </a:r>
          <a:r>
            <a:rPr lang="es-PE" sz="1100" kern="1200" dirty="0" smtClean="0"/>
            <a:t> en niñas y niños, adolescentes y jóvenes y iii) Buenas prácticas de crianza para el cuidado </a:t>
          </a:r>
          <a:r>
            <a:rPr lang="es-PE" sz="1100" kern="1200" dirty="0" err="1" smtClean="0"/>
            <a:t>psicoafectivo</a:t>
          </a:r>
          <a:r>
            <a:rPr lang="es-PE" sz="1100" kern="1200" dirty="0" smtClean="0"/>
            <a:t> en adultos y adultos mayores. (1 taller de 12 horas de duración).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•Monitoreo de las acciones que realiza el Agente Comunitario de Salud (2 reuniones de 2 horas de duración cada una).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•Evaluación de las acciones implementadas por el Agente Comunitario de Salud para la promoción de prácticas y entornos saludables (1 reunión de 3 horas de duración)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 dirty="0" smtClean="0"/>
        </a:p>
      </dsp:txBody>
      <dsp:txXfrm>
        <a:off x="5107644" y="1509700"/>
        <a:ext cx="4503488" cy="2312893"/>
      </dsp:txXfrm>
    </dsp:sp>
    <dsp:sp modelId="{0182DB11-3C6A-492D-981C-36931DB9EB5C}">
      <dsp:nvSpPr>
        <dsp:cNvPr id="0" name=""/>
        <dsp:cNvSpPr/>
      </dsp:nvSpPr>
      <dsp:spPr>
        <a:xfrm>
          <a:off x="4851419" y="1240809"/>
          <a:ext cx="179685" cy="305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690"/>
              </a:lnTo>
              <a:lnTo>
                <a:pt x="179685" y="30536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1A58-0238-4B29-BC1A-E2D1F38EDBEB}">
      <dsp:nvSpPr>
        <dsp:cNvPr id="0" name=""/>
        <dsp:cNvSpPr/>
      </dsp:nvSpPr>
      <dsp:spPr>
        <a:xfrm>
          <a:off x="5031105" y="4069290"/>
          <a:ext cx="4498979" cy="450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100% de Agentes Comunitarios en Salud   de la comunidad priorizada en la región.</a:t>
          </a:r>
        </a:p>
      </dsp:txBody>
      <dsp:txXfrm>
        <a:off x="5044297" y="4082482"/>
        <a:ext cx="4472595" cy="424034"/>
      </dsp:txXfrm>
    </dsp:sp>
    <dsp:sp modelId="{E6B7B409-AA4E-44B1-834A-D7DACE2E709E}">
      <dsp:nvSpPr>
        <dsp:cNvPr id="0" name=""/>
        <dsp:cNvSpPr/>
      </dsp:nvSpPr>
      <dsp:spPr>
        <a:xfrm>
          <a:off x="4851419" y="1240809"/>
          <a:ext cx="188015" cy="412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0241"/>
              </a:lnTo>
              <a:lnTo>
                <a:pt x="188015" y="41202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E95A-78F3-4B86-8A04-4C64A450E906}">
      <dsp:nvSpPr>
        <dsp:cNvPr id="0" name=""/>
        <dsp:cNvSpPr/>
      </dsp:nvSpPr>
      <dsp:spPr>
        <a:xfrm>
          <a:off x="5039434" y="4842531"/>
          <a:ext cx="4517050" cy="1037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Sumatoria  de </a:t>
          </a:r>
          <a:r>
            <a:rPr lang="es-PE" sz="1000" kern="1200" dirty="0" smtClean="0"/>
            <a:t>Agentes Comunitarios en Salud   capacitados, que están realizando actividades y que han sido evaluados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 dirty="0" smtClean="0"/>
        </a:p>
      </dsp:txBody>
      <dsp:txXfrm>
        <a:off x="5069808" y="4872905"/>
        <a:ext cx="4456302" cy="97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FCCE-5467-43CF-9A63-9DE967A87297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1070-9B71-41B0-833A-F9A8649907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45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76AE0-1978-4594-BE31-7E1542717977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CC56D-922E-4FCF-8F8E-17202303C4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83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7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8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2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83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7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03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52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5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03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86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8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099" y="1155700"/>
            <a:ext cx="8499476" cy="1905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P.P. </a:t>
            </a:r>
            <a:r>
              <a:rPr lang="es-PE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PROGRAMA PRESUPUESTAL 0131</a:t>
            </a:r>
            <a:br>
              <a:rPr lang="es-PE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PE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CONTROL Y PREVENCIÓN EN SALUD MENTAL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5800" y="5385666"/>
            <a:ext cx="7483473" cy="957984"/>
          </a:xfrm>
        </p:spPr>
        <p:txBody>
          <a:bodyPr>
            <a:noAutofit/>
          </a:bodyPr>
          <a:lstStyle/>
          <a:p>
            <a:pPr algn="r"/>
            <a:r>
              <a:rPr lang="es-PE" sz="16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Lic. Néstor  Jesús Rejas Tataje</a:t>
            </a:r>
          </a:p>
          <a:p>
            <a:pPr algn="r"/>
            <a:r>
              <a:rPr lang="es-PE" sz="16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Especialista en Promoción de la Salud</a:t>
            </a:r>
          </a:p>
          <a:p>
            <a:pPr algn="r"/>
            <a:r>
              <a:rPr lang="es-PE" sz="16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Ministerio de Salud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077575" y="0"/>
            <a:ext cx="1114425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3676650" y="3805188"/>
            <a:ext cx="61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Definiciones Operacionales 2017</a:t>
            </a:r>
            <a:endParaRPr lang="es-PE" sz="48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2"/>
          <a:srcRect l="14326" t="60284" r="36596" b="5495"/>
          <a:stretch/>
        </p:blipFill>
        <p:spPr bwMode="auto">
          <a:xfrm>
            <a:off x="-1" y="5323840"/>
            <a:ext cx="2409825" cy="153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3 Rectángulo redondeado"/>
          <p:cNvSpPr>
            <a:spLocks noChangeArrowheads="1"/>
          </p:cNvSpPr>
          <p:nvPr/>
        </p:nvSpPr>
        <p:spPr bwMode="auto">
          <a:xfrm>
            <a:off x="8650" y="391885"/>
            <a:ext cx="2409825" cy="1771918"/>
          </a:xfrm>
          <a:prstGeom prst="roundRect">
            <a:avLst>
              <a:gd name="adj" fmla="val 1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2163803"/>
            <a:ext cx="2413000" cy="17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oto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3805188"/>
            <a:ext cx="2401175" cy="157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123825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28639"/>
              </p:ext>
            </p:extLst>
          </p:nvPr>
        </p:nvGraphicFramePr>
        <p:xfrm>
          <a:off x="304800" y="1463676"/>
          <a:ext cx="10782300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4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123825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335266"/>
              </p:ext>
            </p:extLst>
          </p:nvPr>
        </p:nvGraphicFramePr>
        <p:xfrm>
          <a:off x="304800" y="1463676"/>
          <a:ext cx="10782300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548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51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322785" y="184666"/>
            <a:ext cx="9263062" cy="953074"/>
          </a:xfrm>
        </p:spPr>
        <p:txBody>
          <a:bodyPr>
            <a:noAutofit/>
          </a:bodyPr>
          <a:lstStyle/>
          <a:p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000" b="1" dirty="0">
                <a:solidFill>
                  <a:srgbClr val="7030A0"/>
                </a:solidFill>
              </a:rPr>
              <a:t>FAMILIAS CON CONOCIMIENTOS DE PRACTICAS SALUDABLES PARA PREVENIR LOS TRANSTOTRNOS MENTALES Y PROBLEMAS </a:t>
            </a:r>
            <a:r>
              <a:rPr lang="es-PE" sz="2000" b="1" dirty="0" smtClean="0">
                <a:solidFill>
                  <a:srgbClr val="7030A0"/>
                </a:solidFill>
              </a:rPr>
              <a:t>PSICOSOCIALES  (3000706)</a:t>
            </a:r>
            <a:endParaRPr lang="es-PE" sz="2000" b="1" dirty="0">
              <a:solidFill>
                <a:srgbClr val="7030A0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pic>
        <p:nvPicPr>
          <p:cNvPr id="17415" name="Picture 2" descr="http://infectocontagiosas.galeon.com/imagenes/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4" y="21459"/>
            <a:ext cx="1466850" cy="12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41882" y="1285388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830" y="1764515"/>
            <a:ext cx="3534669" cy="452431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/>
              <a:t>Se </a:t>
            </a:r>
            <a:r>
              <a:rPr lang="es-PE" b="1" dirty="0"/>
              <a:t>refiere a aquellas familias con niñas y niños y/o adolescentes de sectores priorizados de los distritos de quintil de pobreza 1 y 2 y/o en riesgo de problemas de la salud mental, a los cuales se les brinda sesiones educativas </a:t>
            </a:r>
            <a:r>
              <a:rPr lang="es-PE" b="1" dirty="0" smtClean="0"/>
              <a:t>para promover </a:t>
            </a:r>
            <a:r>
              <a:rPr lang="es-PE" b="1" dirty="0"/>
              <a:t>comportamientos y entornos saludables que contribuyan a </a:t>
            </a:r>
            <a:r>
              <a:rPr lang="es-PE" b="1" dirty="0" smtClean="0"/>
              <a:t>la mejora de </a:t>
            </a:r>
            <a:r>
              <a:rPr lang="es-PE" b="1" dirty="0"/>
              <a:t>la salud mental. Las actividades del producto son realizadas por el personal de salud </a:t>
            </a:r>
            <a:r>
              <a:rPr lang="es-PE" b="1" dirty="0" smtClean="0"/>
              <a:t>capacitado, </a:t>
            </a:r>
            <a:r>
              <a:rPr lang="es-PE" b="1" dirty="0"/>
              <a:t>en la vivienda de alguna de las familias, local comunal u otro que considere pertinente</a:t>
            </a:r>
            <a:r>
              <a:rPr lang="es-ES" b="1" dirty="0" smtClean="0"/>
              <a:t>.  </a:t>
            </a:r>
            <a:endParaRPr lang="es-PE" b="1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86335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15948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Familias que reciben sesiones educativas para promover prácticas saludables en Salud Mental.  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798805"/>
              </p:ext>
            </p:extLst>
          </p:nvPr>
        </p:nvGraphicFramePr>
        <p:xfrm>
          <a:off x="2006600" y="114300"/>
          <a:ext cx="995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780267" y="2185543"/>
            <a:ext cx="1670050" cy="8966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Acciones</a:t>
            </a:r>
            <a:endParaRPr lang="es-PE" dirty="0"/>
          </a:p>
        </p:txBody>
      </p:sp>
      <p:sp>
        <p:nvSpPr>
          <p:cNvPr id="9" name="Flecha derecha 8"/>
          <p:cNvSpPr/>
          <p:nvPr/>
        </p:nvSpPr>
        <p:spPr>
          <a:xfrm>
            <a:off x="786617" y="4272986"/>
            <a:ext cx="1663700" cy="91956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Criterios de Programación</a:t>
            </a:r>
            <a:endParaRPr lang="es-PE" sz="1600" dirty="0"/>
          </a:p>
        </p:txBody>
      </p:sp>
      <p:sp>
        <p:nvSpPr>
          <p:cNvPr id="10" name="Flecha derecha 9"/>
          <p:cNvSpPr/>
          <p:nvPr/>
        </p:nvSpPr>
        <p:spPr>
          <a:xfrm>
            <a:off x="786617" y="5517450"/>
            <a:ext cx="1670050" cy="9008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Registro HIS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73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322785" y="184666"/>
            <a:ext cx="9469412" cy="1216622"/>
          </a:xfrm>
        </p:spPr>
        <p:txBody>
          <a:bodyPr>
            <a:noAutofit/>
          </a:bodyPr>
          <a:lstStyle/>
          <a:p>
            <a:pPr lvl="0"/>
            <a:r>
              <a:rPr lang="es-PE" altLang="es-PE" sz="1800" b="1" dirty="0">
                <a:solidFill>
                  <a:srgbClr val="7030A0"/>
                </a:solidFill>
              </a:rPr>
              <a:t>Producto: COMUNIDADES QUE PROMUEVEN PRÁCTICAS Y ENTORNOS SALUDABLES PARA CONTRIBUIR EN LA DISMINUCION DE LOS TRANSTOTRNOS MENTALES Y PROBLEMAS PSICOSOCIALES </a:t>
            </a:r>
            <a:r>
              <a:rPr lang="es-PE" altLang="es-PE" sz="1800" b="1" dirty="0" smtClean="0">
                <a:solidFill>
                  <a:srgbClr val="7030A0"/>
                </a:solidFill>
              </a:rPr>
              <a:t> </a:t>
            </a:r>
            <a:r>
              <a:rPr lang="es-ES" sz="2000" b="1" dirty="0" smtClean="0">
                <a:solidFill>
                  <a:srgbClr val="7030A0"/>
                </a:solidFill>
              </a:rPr>
              <a:t>(3000707) </a:t>
            </a:r>
            <a:r>
              <a:rPr lang="es-PE" sz="2400" b="1" dirty="0" smtClean="0">
                <a:solidFill>
                  <a:srgbClr val="7030A0"/>
                </a:solidFill>
              </a:rPr>
              <a:t/>
            </a:r>
            <a:br>
              <a:rPr lang="es-PE" sz="2400" b="1" dirty="0" smtClean="0">
                <a:solidFill>
                  <a:srgbClr val="7030A0"/>
                </a:solidFill>
              </a:rPr>
            </a:br>
            <a:endParaRPr lang="es-PE" sz="2400" b="1" dirty="0">
              <a:solidFill>
                <a:srgbClr val="7030A0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0516" y="2014566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416" y="2393443"/>
            <a:ext cx="3314871" cy="35394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Se refiere a aquella comunidad representada por la Junta Vecinal Comunal y Agentes Comunitarios de Salud que en el marco de la gestión comunal recibe asistencia técnica de personal de salud para estar informados, sensibilizados y capacitados para implementar acciones de </a:t>
            </a:r>
            <a:r>
              <a:rPr lang="es-PE" sz="1400" b="1" dirty="0" smtClean="0"/>
              <a:t>promoción de prácticas y entornos saludables e implementan acciones de vigilancia </a:t>
            </a:r>
            <a:r>
              <a:rPr lang="es-PE" sz="1400" b="1" dirty="0"/>
              <a:t>comunitaria </a:t>
            </a:r>
            <a:r>
              <a:rPr lang="es-PE" sz="1400" b="1" dirty="0" smtClean="0"/>
              <a:t>para </a:t>
            </a:r>
            <a:r>
              <a:rPr lang="es-PE" sz="1400" b="1" dirty="0"/>
              <a:t>contribuir a disminución de los problemas de </a:t>
            </a:r>
            <a:r>
              <a:rPr lang="es-PE" sz="1400" b="1" dirty="0" smtClean="0"/>
              <a:t>los trastornos mentales y problemas psicosociales de la comunidad. </a:t>
            </a:r>
            <a:r>
              <a:rPr lang="es-PE" sz="1400" b="1" dirty="0"/>
              <a:t>Estas acciones se desarrollan en locales comunitarios u otros que considere pertinente</a:t>
            </a:r>
            <a:r>
              <a:rPr lang="es-ES" sz="1400" b="1" dirty="0" smtClean="0"/>
              <a:t>.</a:t>
            </a:r>
            <a:endParaRPr lang="es-PE" sz="1400" b="1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66876"/>
              </p:ext>
            </p:extLst>
          </p:nvPr>
        </p:nvGraphicFramePr>
        <p:xfrm>
          <a:off x="3695699" y="1045029"/>
          <a:ext cx="8191501" cy="397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31540"/>
              </p:ext>
            </p:extLst>
          </p:nvPr>
        </p:nvGraphicFramePr>
        <p:xfrm>
          <a:off x="3800783" y="5204932"/>
          <a:ext cx="7975600" cy="995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31685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67898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Junta</a:t>
                      </a:r>
                      <a:r>
                        <a:rPr lang="es-PE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Vecinal capacitada</a:t>
                      </a:r>
                      <a:r>
                        <a:rPr lang="es-P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Registros paralelos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6" y="184666"/>
            <a:ext cx="1779954" cy="153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57442"/>
              </p:ext>
            </p:extLst>
          </p:nvPr>
        </p:nvGraphicFramePr>
        <p:xfrm>
          <a:off x="1930400" y="433277"/>
          <a:ext cx="995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254000" y="2527005"/>
            <a:ext cx="1670050" cy="8966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Acciones</a:t>
            </a:r>
            <a:endParaRPr lang="es-PE" dirty="0"/>
          </a:p>
        </p:txBody>
      </p:sp>
      <p:sp>
        <p:nvSpPr>
          <p:cNvPr id="9" name="Flecha derecha 8"/>
          <p:cNvSpPr/>
          <p:nvPr/>
        </p:nvSpPr>
        <p:spPr>
          <a:xfrm>
            <a:off x="260350" y="4173427"/>
            <a:ext cx="1663700" cy="91956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Criterios de Programación</a:t>
            </a:r>
            <a:endParaRPr lang="es-PE" sz="1600" dirty="0"/>
          </a:p>
        </p:txBody>
      </p:sp>
      <p:sp>
        <p:nvSpPr>
          <p:cNvPr id="10" name="Flecha derecha 9"/>
          <p:cNvSpPr/>
          <p:nvPr/>
        </p:nvSpPr>
        <p:spPr>
          <a:xfrm>
            <a:off x="260350" y="5234098"/>
            <a:ext cx="1670050" cy="9008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Registro HIS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85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1319</Words>
  <Application>Microsoft Office PowerPoint</Application>
  <PresentationFormat>Personalizado</PresentationFormat>
  <Paragraphs>76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P.P. PROGRAMA PRESUPUESTAL 0131 CONTROL Y PREVENCIÓN EN SALUD MENTAL</vt:lpstr>
      <vt:lpstr>Productos de Promoción de la Salud</vt:lpstr>
      <vt:lpstr>Productos de Promoción de la Salud</vt:lpstr>
      <vt:lpstr>Productos de Promoción de la Salud</vt:lpstr>
      <vt:lpstr>Producto: FAMILIAS CON CONOCIMIENTOS DE PRACTICAS SALUDABLES PARA PREVENIR LOS TRANSTOTRNOS MENTALES Y PROBLEMAS PSICOSOCIALES  (3000706)</vt:lpstr>
      <vt:lpstr>Presentación de PowerPoint</vt:lpstr>
      <vt:lpstr>Producto: COMUNIDADES QUE PROMUEVEN PRÁCTICAS Y ENTORNOS SALUDABLES PARA CONTRIBUIR EN LA DISMINUCION DE LOS TRANSTOTRNOS MENTALES Y PROBLEMAS PSICOSOCIALES  (3000707)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Enfermedades No Trasmisibles Definiciones Operacionales 2017</dc:title>
  <dc:creator>GLADYS ZORAIDA CHAMPI JALIXTO</dc:creator>
  <cp:lastModifiedBy>MILAGROS CAYO GIRAO DE APARICIO</cp:lastModifiedBy>
  <cp:revision>92</cp:revision>
  <cp:lastPrinted>2017-03-09T13:28:47Z</cp:lastPrinted>
  <dcterms:created xsi:type="dcterms:W3CDTF">2017-03-06T14:07:29Z</dcterms:created>
  <dcterms:modified xsi:type="dcterms:W3CDTF">2017-03-16T13:46:49Z</dcterms:modified>
</cp:coreProperties>
</file>